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5" r:id="rId4"/>
    <p:sldMasterId id="2147484721" r:id="rId5"/>
    <p:sldMasterId id="2147484733" r:id="rId6"/>
    <p:sldMasterId id="2147488188" r:id="rId7"/>
    <p:sldMasterId id="2147488201" r:id="rId8"/>
    <p:sldMasterId id="2147488213" r:id="rId9"/>
    <p:sldMasterId id="2147488225" r:id="rId10"/>
    <p:sldMasterId id="2147488238" r:id="rId11"/>
  </p:sldMasterIdLst>
  <p:notesMasterIdLst>
    <p:notesMasterId r:id="rId46"/>
  </p:notesMasterIdLst>
  <p:handoutMasterIdLst>
    <p:handoutMasterId r:id="rId47"/>
  </p:handoutMasterIdLst>
  <p:sldIdLst>
    <p:sldId id="509" r:id="rId12"/>
    <p:sldId id="390" r:id="rId13"/>
    <p:sldId id="391" r:id="rId14"/>
    <p:sldId id="579" r:id="rId15"/>
    <p:sldId id="499" r:id="rId16"/>
    <p:sldId id="581" r:id="rId17"/>
    <p:sldId id="583" r:id="rId18"/>
    <p:sldId id="412" r:id="rId19"/>
    <p:sldId id="396" r:id="rId20"/>
    <p:sldId id="599" r:id="rId21"/>
    <p:sldId id="601" r:id="rId22"/>
    <p:sldId id="286" r:id="rId23"/>
    <p:sldId id="603" r:id="rId24"/>
    <p:sldId id="605" r:id="rId25"/>
    <p:sldId id="607" r:id="rId26"/>
    <p:sldId id="472" r:id="rId27"/>
    <p:sldId id="498" r:id="rId28"/>
    <p:sldId id="906" r:id="rId29"/>
    <p:sldId id="907" r:id="rId30"/>
    <p:sldId id="477" r:id="rId31"/>
    <p:sldId id="496" r:id="rId32"/>
    <p:sldId id="425" r:id="rId33"/>
    <p:sldId id="497" r:id="rId34"/>
    <p:sldId id="480" r:id="rId35"/>
    <p:sldId id="455" r:id="rId36"/>
    <p:sldId id="481" r:id="rId37"/>
    <p:sldId id="437" r:id="rId38"/>
    <p:sldId id="482" r:id="rId39"/>
    <p:sldId id="504" r:id="rId40"/>
    <p:sldId id="610" r:id="rId41"/>
    <p:sldId id="487" r:id="rId42"/>
    <p:sldId id="608" r:id="rId43"/>
    <p:sldId id="295" r:id="rId44"/>
    <p:sldId id="573" r:id="rId45"/>
  </p:sldIdLst>
  <p:sldSz cx="13004800" cy="7315200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44513" indent="-87313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93788" indent="-179388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641475" indent="-269875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190750" indent="-36195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41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66"/>
    <a:srgbClr val="333399"/>
    <a:srgbClr val="FFFFCC"/>
    <a:srgbClr val="800000"/>
    <a:srgbClr val="A50021"/>
    <a:srgbClr val="C0C0C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49E01-6EEC-4703-B443-EEC754DB879D}" v="618" dt="2021-08-24T04:32:49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 autoAdjust="0"/>
  </p:normalViewPr>
  <p:slideViewPr>
    <p:cSldViewPr showGuides="1">
      <p:cViewPr varScale="1">
        <p:scale>
          <a:sx n="68" d="100"/>
          <a:sy n="68" d="100"/>
        </p:scale>
        <p:origin x="648" y="60"/>
      </p:cViewPr>
      <p:guideLst>
        <p:guide orient="horz" pos="2304"/>
        <p:guide pos="41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7" d="100"/>
          <a:sy n="77" d="100"/>
        </p:scale>
        <p:origin x="183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43E5-F515-4501-B201-3A434B26FCF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968FC7-6CAE-4084-8D5A-9513D4D7D848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LÝ LUẬN CỦA C.MÁC VỀ SẢN XUẤT HÀNG HÓA VÀ HÀNG HÓA</a:t>
          </a:r>
        </a:p>
      </dgm:t>
    </dgm:pt>
    <dgm:pt modelId="{E8762775-0A93-4E03-9CBC-7A8C7842CAE0}" type="parTrans" cxnId="{5CE7B879-DFBD-4EFD-80B6-452C13AC7EB6}">
      <dgm:prSet/>
      <dgm:spPr/>
      <dgm:t>
        <a:bodyPr/>
        <a:lstStyle/>
        <a:p>
          <a:endParaRPr lang="en-US"/>
        </a:p>
      </dgm:t>
    </dgm:pt>
    <dgm:pt modelId="{0F360431-8F7D-4257-85DA-79E09AAE1898}" type="sibTrans" cxnId="{5CE7B879-DFBD-4EFD-80B6-452C13AC7EB6}">
      <dgm:prSet/>
      <dgm:spPr/>
      <dgm:t>
        <a:bodyPr/>
        <a:lstStyle/>
        <a:p>
          <a:endParaRPr lang="en-US"/>
        </a:p>
      </dgm:t>
    </dgm:pt>
    <dgm:pt modelId="{43EF27E7-3554-44C9-904F-FC29F9329E0A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 TRƯỜNG VÀ VAI TRÒ CỦA CÁC CHỦ THỂ THAM GIA THỊ TRƯỜNG</a:t>
          </a:r>
        </a:p>
      </dgm:t>
    </dgm:pt>
    <dgm:pt modelId="{8AA01F3B-0EE5-45EF-A2E1-35004A9C5C54}" type="parTrans" cxnId="{271E4DC0-8CE4-49CF-907C-185013C64345}">
      <dgm:prSet/>
      <dgm:spPr/>
      <dgm:t>
        <a:bodyPr/>
        <a:lstStyle/>
        <a:p>
          <a:endParaRPr lang="en-US"/>
        </a:p>
      </dgm:t>
    </dgm:pt>
    <dgm:pt modelId="{7B2C1246-D560-4997-9EE6-32A618F20961}" type="sibTrans" cxnId="{271E4DC0-8CE4-49CF-907C-185013C64345}">
      <dgm:prSet/>
      <dgm:spPr/>
      <dgm:t>
        <a:bodyPr/>
        <a:lstStyle/>
        <a:p>
          <a:endParaRPr lang="en-US"/>
        </a:p>
      </dgm:t>
    </dgm:pt>
    <dgm:pt modelId="{E58B3043-4CAE-4803-AC3B-64E8BA6D427B}" type="pres">
      <dgm:prSet presAssocID="{9C2443E5-F515-4501-B201-3A434B26FCF1}" presName="Name0" presStyleCnt="0">
        <dgm:presLayoutVars>
          <dgm:chMax val="7"/>
          <dgm:chPref val="7"/>
          <dgm:dir/>
        </dgm:presLayoutVars>
      </dgm:prSet>
      <dgm:spPr/>
    </dgm:pt>
    <dgm:pt modelId="{2B586D0E-C993-4F97-AEAB-40027A2B6B57}" type="pres">
      <dgm:prSet presAssocID="{9C2443E5-F515-4501-B201-3A434B26FCF1}" presName="Name1" presStyleCnt="0"/>
      <dgm:spPr/>
    </dgm:pt>
    <dgm:pt modelId="{2087BD71-B953-46EB-8440-3EACAB4E8BE1}" type="pres">
      <dgm:prSet presAssocID="{9C2443E5-F515-4501-B201-3A434B26FCF1}" presName="cycle" presStyleCnt="0"/>
      <dgm:spPr/>
    </dgm:pt>
    <dgm:pt modelId="{47E3CCCD-3D0D-4205-8996-8FB4F0B625A3}" type="pres">
      <dgm:prSet presAssocID="{9C2443E5-F515-4501-B201-3A434B26FCF1}" presName="srcNode" presStyleLbl="node1" presStyleIdx="0" presStyleCnt="2"/>
      <dgm:spPr/>
    </dgm:pt>
    <dgm:pt modelId="{347BFC91-1736-4F27-B261-EC74F6A8C976}" type="pres">
      <dgm:prSet presAssocID="{9C2443E5-F515-4501-B201-3A434B26FCF1}" presName="conn" presStyleLbl="parChTrans1D2" presStyleIdx="0" presStyleCnt="1"/>
      <dgm:spPr/>
    </dgm:pt>
    <dgm:pt modelId="{C214DE82-8876-4BD9-BDC7-B734B36DF906}" type="pres">
      <dgm:prSet presAssocID="{9C2443E5-F515-4501-B201-3A434B26FCF1}" presName="extraNode" presStyleLbl="node1" presStyleIdx="0" presStyleCnt="2"/>
      <dgm:spPr/>
    </dgm:pt>
    <dgm:pt modelId="{DCD02F95-7C6E-4484-8782-C37D932915F2}" type="pres">
      <dgm:prSet presAssocID="{9C2443E5-F515-4501-B201-3A434B26FCF1}" presName="dstNode" presStyleLbl="node1" presStyleIdx="0" presStyleCnt="2"/>
      <dgm:spPr/>
    </dgm:pt>
    <dgm:pt modelId="{68B1C590-FA4C-4521-BA21-CDBA602483C1}" type="pres">
      <dgm:prSet presAssocID="{27968FC7-6CAE-4084-8D5A-9513D4D7D848}" presName="text_1" presStyleLbl="node1" presStyleIdx="0" presStyleCnt="2">
        <dgm:presLayoutVars>
          <dgm:bulletEnabled val="1"/>
        </dgm:presLayoutVars>
      </dgm:prSet>
      <dgm:spPr/>
    </dgm:pt>
    <dgm:pt modelId="{E92C7AA3-FD03-48AE-A429-C87CB62EA195}" type="pres">
      <dgm:prSet presAssocID="{27968FC7-6CAE-4084-8D5A-9513D4D7D848}" presName="accent_1" presStyleCnt="0"/>
      <dgm:spPr/>
    </dgm:pt>
    <dgm:pt modelId="{7BCC4E72-2343-4576-9F52-53C9BDC6C950}" type="pres">
      <dgm:prSet presAssocID="{27968FC7-6CAE-4084-8D5A-9513D4D7D848}" presName="accentRepeatNode" presStyleLbl="solidFgAcc1" presStyleIdx="0" presStyleCnt="2"/>
      <dgm:spPr/>
    </dgm:pt>
    <dgm:pt modelId="{BEA5D8E4-C348-4056-86BD-D367D7260C0D}" type="pres">
      <dgm:prSet presAssocID="{43EF27E7-3554-44C9-904F-FC29F9329E0A}" presName="text_2" presStyleLbl="node1" presStyleIdx="1" presStyleCnt="2">
        <dgm:presLayoutVars>
          <dgm:bulletEnabled val="1"/>
        </dgm:presLayoutVars>
      </dgm:prSet>
      <dgm:spPr/>
    </dgm:pt>
    <dgm:pt modelId="{B8792A63-59FA-44F6-BD9F-16E50993FB4F}" type="pres">
      <dgm:prSet presAssocID="{43EF27E7-3554-44C9-904F-FC29F9329E0A}" presName="accent_2" presStyleCnt="0"/>
      <dgm:spPr/>
    </dgm:pt>
    <dgm:pt modelId="{65E977BA-81D1-4B94-A176-DF1D02B96AAB}" type="pres">
      <dgm:prSet presAssocID="{43EF27E7-3554-44C9-904F-FC29F9329E0A}" presName="accentRepeatNode" presStyleLbl="solidFgAcc1" presStyleIdx="1" presStyleCnt="2"/>
      <dgm:spPr/>
    </dgm:pt>
  </dgm:ptLst>
  <dgm:cxnLst>
    <dgm:cxn modelId="{C3CF5C0B-8A1E-4B47-9D58-A1349D0A1260}" type="presOf" srcId="{0F360431-8F7D-4257-85DA-79E09AAE1898}" destId="{347BFC91-1736-4F27-B261-EC74F6A8C976}" srcOrd="0" destOrd="0" presId="urn:microsoft.com/office/officeart/2008/layout/VerticalCurvedList"/>
    <dgm:cxn modelId="{CF721D18-8A91-4C36-BFAD-3FCF0D168313}" type="presOf" srcId="{9C2443E5-F515-4501-B201-3A434B26FCF1}" destId="{E58B3043-4CAE-4803-AC3B-64E8BA6D427B}" srcOrd="0" destOrd="0" presId="urn:microsoft.com/office/officeart/2008/layout/VerticalCurvedList"/>
    <dgm:cxn modelId="{536D2E76-66AF-4186-A857-BA6602FF278C}" type="presOf" srcId="{43EF27E7-3554-44C9-904F-FC29F9329E0A}" destId="{BEA5D8E4-C348-4056-86BD-D367D7260C0D}" srcOrd="0" destOrd="0" presId="urn:microsoft.com/office/officeart/2008/layout/VerticalCurvedList"/>
    <dgm:cxn modelId="{5CE7B879-DFBD-4EFD-80B6-452C13AC7EB6}" srcId="{9C2443E5-F515-4501-B201-3A434B26FCF1}" destId="{27968FC7-6CAE-4084-8D5A-9513D4D7D848}" srcOrd="0" destOrd="0" parTransId="{E8762775-0A93-4E03-9CBC-7A8C7842CAE0}" sibTransId="{0F360431-8F7D-4257-85DA-79E09AAE1898}"/>
    <dgm:cxn modelId="{18E113B1-D470-4393-81E9-4889887E9F9B}" type="presOf" srcId="{27968FC7-6CAE-4084-8D5A-9513D4D7D848}" destId="{68B1C590-FA4C-4521-BA21-CDBA602483C1}" srcOrd="0" destOrd="0" presId="urn:microsoft.com/office/officeart/2008/layout/VerticalCurvedList"/>
    <dgm:cxn modelId="{271E4DC0-8CE4-49CF-907C-185013C64345}" srcId="{9C2443E5-F515-4501-B201-3A434B26FCF1}" destId="{43EF27E7-3554-44C9-904F-FC29F9329E0A}" srcOrd="1" destOrd="0" parTransId="{8AA01F3B-0EE5-45EF-A2E1-35004A9C5C54}" sibTransId="{7B2C1246-D560-4997-9EE6-32A618F20961}"/>
    <dgm:cxn modelId="{0EF664DF-251E-4732-8804-5CC4A1A2E5E9}" type="presParOf" srcId="{E58B3043-4CAE-4803-AC3B-64E8BA6D427B}" destId="{2B586D0E-C993-4F97-AEAB-40027A2B6B57}" srcOrd="0" destOrd="0" presId="urn:microsoft.com/office/officeart/2008/layout/VerticalCurvedList"/>
    <dgm:cxn modelId="{5651623D-B4AA-4146-AF44-FBB00E86174B}" type="presParOf" srcId="{2B586D0E-C993-4F97-AEAB-40027A2B6B57}" destId="{2087BD71-B953-46EB-8440-3EACAB4E8BE1}" srcOrd="0" destOrd="0" presId="urn:microsoft.com/office/officeart/2008/layout/VerticalCurvedList"/>
    <dgm:cxn modelId="{E5D17B45-6CC9-4974-BCED-72D270A62765}" type="presParOf" srcId="{2087BD71-B953-46EB-8440-3EACAB4E8BE1}" destId="{47E3CCCD-3D0D-4205-8996-8FB4F0B625A3}" srcOrd="0" destOrd="0" presId="urn:microsoft.com/office/officeart/2008/layout/VerticalCurvedList"/>
    <dgm:cxn modelId="{87BCE9D6-728F-472C-B680-B8C07BDF90E5}" type="presParOf" srcId="{2087BD71-B953-46EB-8440-3EACAB4E8BE1}" destId="{347BFC91-1736-4F27-B261-EC74F6A8C976}" srcOrd="1" destOrd="0" presId="urn:microsoft.com/office/officeart/2008/layout/VerticalCurvedList"/>
    <dgm:cxn modelId="{14AF80DD-B6A8-4BD2-8D3B-B36C01E90AC5}" type="presParOf" srcId="{2087BD71-B953-46EB-8440-3EACAB4E8BE1}" destId="{C214DE82-8876-4BD9-BDC7-B734B36DF906}" srcOrd="2" destOrd="0" presId="urn:microsoft.com/office/officeart/2008/layout/VerticalCurvedList"/>
    <dgm:cxn modelId="{D861334E-5BD5-42E5-8870-EDBE728C60F3}" type="presParOf" srcId="{2087BD71-B953-46EB-8440-3EACAB4E8BE1}" destId="{DCD02F95-7C6E-4484-8782-C37D932915F2}" srcOrd="3" destOrd="0" presId="urn:microsoft.com/office/officeart/2008/layout/VerticalCurvedList"/>
    <dgm:cxn modelId="{DF2C038B-965A-47A4-A602-C5758BC448F8}" type="presParOf" srcId="{2B586D0E-C993-4F97-AEAB-40027A2B6B57}" destId="{68B1C590-FA4C-4521-BA21-CDBA602483C1}" srcOrd="1" destOrd="0" presId="urn:microsoft.com/office/officeart/2008/layout/VerticalCurvedList"/>
    <dgm:cxn modelId="{E262778A-FC01-4EF5-A10F-13482AAF9B13}" type="presParOf" srcId="{2B586D0E-C993-4F97-AEAB-40027A2B6B57}" destId="{E92C7AA3-FD03-48AE-A429-C87CB62EA195}" srcOrd="2" destOrd="0" presId="urn:microsoft.com/office/officeart/2008/layout/VerticalCurvedList"/>
    <dgm:cxn modelId="{7B548B42-E618-4588-8F0F-6805D9389A1B}" type="presParOf" srcId="{E92C7AA3-FD03-48AE-A429-C87CB62EA195}" destId="{7BCC4E72-2343-4576-9F52-53C9BDC6C950}" srcOrd="0" destOrd="0" presId="urn:microsoft.com/office/officeart/2008/layout/VerticalCurvedList"/>
    <dgm:cxn modelId="{D313B1BC-FF68-4CD1-B027-6BCA69C96AAB}" type="presParOf" srcId="{2B586D0E-C993-4F97-AEAB-40027A2B6B57}" destId="{BEA5D8E4-C348-4056-86BD-D367D7260C0D}" srcOrd="3" destOrd="0" presId="urn:microsoft.com/office/officeart/2008/layout/VerticalCurvedList"/>
    <dgm:cxn modelId="{8FFAD34C-D50C-4394-BA75-4D5800F01BC3}" type="presParOf" srcId="{2B586D0E-C993-4F97-AEAB-40027A2B6B57}" destId="{B8792A63-59FA-44F6-BD9F-16E50993FB4F}" srcOrd="4" destOrd="0" presId="urn:microsoft.com/office/officeart/2008/layout/VerticalCurvedList"/>
    <dgm:cxn modelId="{BF5EACE8-E353-4C7C-8091-0584F5B10F07}" type="presParOf" srcId="{B8792A63-59FA-44F6-BD9F-16E50993FB4F}" destId="{65E977BA-81D1-4B94-A176-DF1D02B96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A8D64D-3D49-4CE6-902C-52B1B02A2FED}" type="doc">
      <dgm:prSet loTypeId="urn:microsoft.com/office/officeart/2005/8/layout/chevron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1EEA99-5D85-41E0-8818-2BF0FA2CC1D5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2.1.1.</a:t>
          </a:r>
        </a:p>
      </dgm:t>
    </dgm:pt>
    <dgm:pt modelId="{7992191A-4B86-4496-B0F7-F5FAD3154BCB}" type="parTrans" cxnId="{C9B4960D-DAD6-4EFA-B93A-C1F0583539A6}">
      <dgm:prSet/>
      <dgm:spPr/>
      <dgm:t>
        <a:bodyPr/>
        <a:lstStyle/>
        <a:p>
          <a:endParaRPr lang="en-US"/>
        </a:p>
      </dgm:t>
    </dgm:pt>
    <dgm:pt modelId="{332BE8DF-2CD9-439A-8EB2-D1CF867503C7}" type="sibTrans" cxnId="{C9B4960D-DAD6-4EFA-B93A-C1F0583539A6}">
      <dgm:prSet/>
      <dgm:spPr/>
      <dgm:t>
        <a:bodyPr/>
        <a:lstStyle/>
        <a:p>
          <a:endParaRPr lang="en-US"/>
        </a:p>
      </dgm:t>
    </dgm:pt>
    <dgm:pt modelId="{4DAD1BB1-86F0-45CF-885E-FFF51DA12C76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SẢN XUẤT HÀNG HÓA</a:t>
          </a:r>
        </a:p>
      </dgm:t>
    </dgm:pt>
    <dgm:pt modelId="{05A0D008-A953-4863-92E7-2FC8F4F303F2}" type="parTrans" cxnId="{B64D7899-BC14-4284-AE6E-804C892154A2}">
      <dgm:prSet/>
      <dgm:spPr/>
      <dgm:t>
        <a:bodyPr/>
        <a:lstStyle/>
        <a:p>
          <a:endParaRPr lang="en-US"/>
        </a:p>
      </dgm:t>
    </dgm:pt>
    <dgm:pt modelId="{14BA2AA7-28DE-4814-9014-700889B75B95}" type="sibTrans" cxnId="{B64D7899-BC14-4284-AE6E-804C892154A2}">
      <dgm:prSet/>
      <dgm:spPr/>
      <dgm:t>
        <a:bodyPr/>
        <a:lstStyle/>
        <a:p>
          <a:endParaRPr lang="en-US"/>
        </a:p>
      </dgm:t>
    </dgm:pt>
    <dgm:pt modelId="{547AD9B3-10F3-4849-BC01-6183C664417C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2.1.2.</a:t>
          </a:r>
        </a:p>
      </dgm:t>
    </dgm:pt>
    <dgm:pt modelId="{0FD0B53A-C88F-4A1F-AED7-FE473D8EBDFA}" type="parTrans" cxnId="{98F69D2B-ED17-4A36-A38D-E370698D44A5}">
      <dgm:prSet/>
      <dgm:spPr/>
      <dgm:t>
        <a:bodyPr/>
        <a:lstStyle/>
        <a:p>
          <a:endParaRPr lang="en-US"/>
        </a:p>
      </dgm:t>
    </dgm:pt>
    <dgm:pt modelId="{61F5625B-38A7-4BC4-9B96-1875B6935963}" type="sibTrans" cxnId="{98F69D2B-ED17-4A36-A38D-E370698D44A5}">
      <dgm:prSet/>
      <dgm:spPr/>
      <dgm:t>
        <a:bodyPr/>
        <a:lstStyle/>
        <a:p>
          <a:endParaRPr lang="en-US"/>
        </a:p>
      </dgm:t>
    </dgm:pt>
    <dgm:pt modelId="{763BA2FA-9B3C-49E3-BC06-1A32AA2EBE0E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HÀNG HÓA</a:t>
          </a:r>
        </a:p>
      </dgm:t>
    </dgm:pt>
    <dgm:pt modelId="{1242DCD6-831E-4E1D-9ABE-AA95491826A4}" type="parTrans" cxnId="{41328042-34A3-406A-B248-040AC357EC48}">
      <dgm:prSet/>
      <dgm:spPr/>
      <dgm:t>
        <a:bodyPr/>
        <a:lstStyle/>
        <a:p>
          <a:endParaRPr lang="en-US"/>
        </a:p>
      </dgm:t>
    </dgm:pt>
    <dgm:pt modelId="{C17B2075-CF46-4A36-85C5-7384040CB269}" type="sibTrans" cxnId="{41328042-34A3-406A-B248-040AC357EC48}">
      <dgm:prSet/>
      <dgm:spPr/>
      <dgm:t>
        <a:bodyPr/>
        <a:lstStyle/>
        <a:p>
          <a:endParaRPr lang="en-US"/>
        </a:p>
      </dgm:t>
    </dgm:pt>
    <dgm:pt modelId="{5C532B8C-82C5-4177-B22D-66EBE16A3F9D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2.1.3.</a:t>
          </a:r>
        </a:p>
      </dgm:t>
    </dgm:pt>
    <dgm:pt modelId="{2C488EAC-7CBC-4E50-946F-B841F80702FF}" type="parTrans" cxnId="{5F6CB75B-DD8E-47BE-9361-22775243A0C4}">
      <dgm:prSet/>
      <dgm:spPr/>
      <dgm:t>
        <a:bodyPr/>
        <a:lstStyle/>
        <a:p>
          <a:endParaRPr lang="en-US"/>
        </a:p>
      </dgm:t>
    </dgm:pt>
    <dgm:pt modelId="{D44F7869-861F-4AD8-9BCE-6FF9C6B69AD9}" type="sibTrans" cxnId="{5F6CB75B-DD8E-47BE-9361-22775243A0C4}">
      <dgm:prSet/>
      <dgm:spPr/>
      <dgm:t>
        <a:bodyPr/>
        <a:lstStyle/>
        <a:p>
          <a:endParaRPr lang="en-US"/>
        </a:p>
      </dgm:t>
    </dgm:pt>
    <dgm:pt modelId="{4E6C4D15-516F-4B1A-BAB6-88E201CBEE9A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TIỀN</a:t>
          </a:r>
        </a:p>
      </dgm:t>
    </dgm:pt>
    <dgm:pt modelId="{3B2C4B5D-A11C-498E-A365-42F9DF03DADE}" type="parTrans" cxnId="{49AF5CF8-E9F9-40CC-B577-87A483B3DE1E}">
      <dgm:prSet/>
      <dgm:spPr/>
      <dgm:t>
        <a:bodyPr/>
        <a:lstStyle/>
        <a:p>
          <a:endParaRPr lang="en-US"/>
        </a:p>
      </dgm:t>
    </dgm:pt>
    <dgm:pt modelId="{7CB0EC64-52D8-4642-8610-4B45F31391D2}" type="sibTrans" cxnId="{49AF5CF8-E9F9-40CC-B577-87A483B3DE1E}">
      <dgm:prSet/>
      <dgm:spPr/>
      <dgm:t>
        <a:bodyPr/>
        <a:lstStyle/>
        <a:p>
          <a:endParaRPr lang="en-US"/>
        </a:p>
      </dgm:t>
    </dgm:pt>
    <dgm:pt modelId="{531D2AFE-8924-4C23-922F-700B58124F93}" type="pres">
      <dgm:prSet presAssocID="{69A8D64D-3D49-4CE6-902C-52B1B02A2FED}" presName="linearFlow" presStyleCnt="0">
        <dgm:presLayoutVars>
          <dgm:dir/>
          <dgm:animLvl val="lvl"/>
          <dgm:resizeHandles val="exact"/>
        </dgm:presLayoutVars>
      </dgm:prSet>
      <dgm:spPr/>
    </dgm:pt>
    <dgm:pt modelId="{11F6D517-6E28-494C-9306-57E81D141E10}" type="pres">
      <dgm:prSet presAssocID="{701EEA99-5D85-41E0-8818-2BF0FA2CC1D5}" presName="composite" presStyleCnt="0"/>
      <dgm:spPr/>
    </dgm:pt>
    <dgm:pt modelId="{54276270-35A0-4E24-AB4C-3E90F94407DA}" type="pres">
      <dgm:prSet presAssocID="{701EEA99-5D85-41E0-8818-2BF0FA2CC1D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54A5F5B-459E-4569-9EAD-FDF68EB425AF}" type="pres">
      <dgm:prSet presAssocID="{701EEA99-5D85-41E0-8818-2BF0FA2CC1D5}" presName="descendantText" presStyleLbl="alignAcc1" presStyleIdx="0" presStyleCnt="3">
        <dgm:presLayoutVars>
          <dgm:bulletEnabled val="1"/>
        </dgm:presLayoutVars>
      </dgm:prSet>
      <dgm:spPr/>
    </dgm:pt>
    <dgm:pt modelId="{C4B951A3-5712-4DA8-9B1C-77D01D1B3ED8}" type="pres">
      <dgm:prSet presAssocID="{332BE8DF-2CD9-439A-8EB2-D1CF867503C7}" presName="sp" presStyleCnt="0"/>
      <dgm:spPr/>
    </dgm:pt>
    <dgm:pt modelId="{F881882B-6CF7-4607-BD6D-962A0A79CCFD}" type="pres">
      <dgm:prSet presAssocID="{547AD9B3-10F3-4849-BC01-6183C664417C}" presName="composite" presStyleCnt="0"/>
      <dgm:spPr/>
    </dgm:pt>
    <dgm:pt modelId="{7594CEC5-77C1-41DF-A765-45DB49A17F6B}" type="pres">
      <dgm:prSet presAssocID="{547AD9B3-10F3-4849-BC01-6183C664417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9106FD3-D8A7-49A9-8557-128166DD676D}" type="pres">
      <dgm:prSet presAssocID="{547AD9B3-10F3-4849-BC01-6183C664417C}" presName="descendantText" presStyleLbl="alignAcc1" presStyleIdx="1" presStyleCnt="3">
        <dgm:presLayoutVars>
          <dgm:bulletEnabled val="1"/>
        </dgm:presLayoutVars>
      </dgm:prSet>
      <dgm:spPr/>
    </dgm:pt>
    <dgm:pt modelId="{832A4074-8C04-4FEC-B8DE-3E63D6D2C3B8}" type="pres">
      <dgm:prSet presAssocID="{61F5625B-38A7-4BC4-9B96-1875B6935963}" presName="sp" presStyleCnt="0"/>
      <dgm:spPr/>
    </dgm:pt>
    <dgm:pt modelId="{9F722D04-10DB-4777-9EA7-CCAF2CA2715E}" type="pres">
      <dgm:prSet presAssocID="{5C532B8C-82C5-4177-B22D-66EBE16A3F9D}" presName="composite" presStyleCnt="0"/>
      <dgm:spPr/>
    </dgm:pt>
    <dgm:pt modelId="{40BBC1F4-AE00-4096-8892-177C73D756ED}" type="pres">
      <dgm:prSet presAssocID="{5C532B8C-82C5-4177-B22D-66EBE16A3F9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9AA4DCE-8A3A-4FEA-9608-F555F6BC8CF7}" type="pres">
      <dgm:prSet presAssocID="{5C532B8C-82C5-4177-B22D-66EBE16A3F9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9B4960D-DAD6-4EFA-B93A-C1F0583539A6}" srcId="{69A8D64D-3D49-4CE6-902C-52B1B02A2FED}" destId="{701EEA99-5D85-41E0-8818-2BF0FA2CC1D5}" srcOrd="0" destOrd="0" parTransId="{7992191A-4B86-4496-B0F7-F5FAD3154BCB}" sibTransId="{332BE8DF-2CD9-439A-8EB2-D1CF867503C7}"/>
    <dgm:cxn modelId="{04596D13-BF52-49E0-B9BF-68FDFBE32942}" type="presOf" srcId="{547AD9B3-10F3-4849-BC01-6183C664417C}" destId="{7594CEC5-77C1-41DF-A765-45DB49A17F6B}" srcOrd="0" destOrd="0" presId="urn:microsoft.com/office/officeart/2005/8/layout/chevron2"/>
    <dgm:cxn modelId="{98F69D2B-ED17-4A36-A38D-E370698D44A5}" srcId="{69A8D64D-3D49-4CE6-902C-52B1B02A2FED}" destId="{547AD9B3-10F3-4849-BC01-6183C664417C}" srcOrd="1" destOrd="0" parTransId="{0FD0B53A-C88F-4A1F-AED7-FE473D8EBDFA}" sibTransId="{61F5625B-38A7-4BC4-9B96-1875B6935963}"/>
    <dgm:cxn modelId="{5F6CB75B-DD8E-47BE-9361-22775243A0C4}" srcId="{69A8D64D-3D49-4CE6-902C-52B1B02A2FED}" destId="{5C532B8C-82C5-4177-B22D-66EBE16A3F9D}" srcOrd="2" destOrd="0" parTransId="{2C488EAC-7CBC-4E50-946F-B841F80702FF}" sibTransId="{D44F7869-861F-4AD8-9BCE-6FF9C6B69AD9}"/>
    <dgm:cxn modelId="{5D9E8C61-B6BD-4167-95FF-224C8779D74C}" type="presOf" srcId="{4E6C4D15-516F-4B1A-BAB6-88E201CBEE9A}" destId="{49AA4DCE-8A3A-4FEA-9608-F555F6BC8CF7}" srcOrd="0" destOrd="0" presId="urn:microsoft.com/office/officeart/2005/8/layout/chevron2"/>
    <dgm:cxn modelId="{41328042-34A3-406A-B248-040AC357EC48}" srcId="{547AD9B3-10F3-4849-BC01-6183C664417C}" destId="{763BA2FA-9B3C-49E3-BC06-1A32AA2EBE0E}" srcOrd="0" destOrd="0" parTransId="{1242DCD6-831E-4E1D-9ABE-AA95491826A4}" sibTransId="{C17B2075-CF46-4A36-85C5-7384040CB269}"/>
    <dgm:cxn modelId="{00916855-CAD5-4C64-9D4C-9453EF5F24C9}" type="presOf" srcId="{4DAD1BB1-86F0-45CF-885E-FFF51DA12C76}" destId="{054A5F5B-459E-4569-9EAD-FDF68EB425AF}" srcOrd="0" destOrd="0" presId="urn:microsoft.com/office/officeart/2005/8/layout/chevron2"/>
    <dgm:cxn modelId="{B64D7899-BC14-4284-AE6E-804C892154A2}" srcId="{701EEA99-5D85-41E0-8818-2BF0FA2CC1D5}" destId="{4DAD1BB1-86F0-45CF-885E-FFF51DA12C76}" srcOrd="0" destOrd="0" parTransId="{05A0D008-A953-4863-92E7-2FC8F4F303F2}" sibTransId="{14BA2AA7-28DE-4814-9014-700889B75B95}"/>
    <dgm:cxn modelId="{7F8B5CB2-194D-4631-9734-98ABF629248B}" type="presOf" srcId="{5C532B8C-82C5-4177-B22D-66EBE16A3F9D}" destId="{40BBC1F4-AE00-4096-8892-177C73D756ED}" srcOrd="0" destOrd="0" presId="urn:microsoft.com/office/officeart/2005/8/layout/chevron2"/>
    <dgm:cxn modelId="{10CFF3B7-683D-44CC-A393-92E7023F328C}" type="presOf" srcId="{701EEA99-5D85-41E0-8818-2BF0FA2CC1D5}" destId="{54276270-35A0-4E24-AB4C-3E90F94407DA}" srcOrd="0" destOrd="0" presId="urn:microsoft.com/office/officeart/2005/8/layout/chevron2"/>
    <dgm:cxn modelId="{E9243ADE-C39F-4C43-BEE5-7A4A9688AE3C}" type="presOf" srcId="{763BA2FA-9B3C-49E3-BC06-1A32AA2EBE0E}" destId="{89106FD3-D8A7-49A9-8557-128166DD676D}" srcOrd="0" destOrd="0" presId="urn:microsoft.com/office/officeart/2005/8/layout/chevron2"/>
    <dgm:cxn modelId="{D65B55EE-1651-4AFC-B36E-D050ABE9944D}" type="presOf" srcId="{69A8D64D-3D49-4CE6-902C-52B1B02A2FED}" destId="{531D2AFE-8924-4C23-922F-700B58124F93}" srcOrd="0" destOrd="0" presId="urn:microsoft.com/office/officeart/2005/8/layout/chevron2"/>
    <dgm:cxn modelId="{49AF5CF8-E9F9-40CC-B577-87A483B3DE1E}" srcId="{5C532B8C-82C5-4177-B22D-66EBE16A3F9D}" destId="{4E6C4D15-516F-4B1A-BAB6-88E201CBEE9A}" srcOrd="0" destOrd="0" parTransId="{3B2C4B5D-A11C-498E-A365-42F9DF03DADE}" sibTransId="{7CB0EC64-52D8-4642-8610-4B45F31391D2}"/>
    <dgm:cxn modelId="{BF4C3B60-7F15-48C9-BE63-A6A991FD9161}" type="presParOf" srcId="{531D2AFE-8924-4C23-922F-700B58124F93}" destId="{11F6D517-6E28-494C-9306-57E81D141E10}" srcOrd="0" destOrd="0" presId="urn:microsoft.com/office/officeart/2005/8/layout/chevron2"/>
    <dgm:cxn modelId="{F60DCEAF-D68B-42AB-92CC-3E2F08413BCF}" type="presParOf" srcId="{11F6D517-6E28-494C-9306-57E81D141E10}" destId="{54276270-35A0-4E24-AB4C-3E90F94407DA}" srcOrd="0" destOrd="0" presId="urn:microsoft.com/office/officeart/2005/8/layout/chevron2"/>
    <dgm:cxn modelId="{7A872A10-8F7F-4D6B-94C6-E7710E92010F}" type="presParOf" srcId="{11F6D517-6E28-494C-9306-57E81D141E10}" destId="{054A5F5B-459E-4569-9EAD-FDF68EB425AF}" srcOrd="1" destOrd="0" presId="urn:microsoft.com/office/officeart/2005/8/layout/chevron2"/>
    <dgm:cxn modelId="{BA84B1F9-4973-4977-A1DA-BA8AD494025E}" type="presParOf" srcId="{531D2AFE-8924-4C23-922F-700B58124F93}" destId="{C4B951A3-5712-4DA8-9B1C-77D01D1B3ED8}" srcOrd="1" destOrd="0" presId="urn:microsoft.com/office/officeart/2005/8/layout/chevron2"/>
    <dgm:cxn modelId="{04BC3926-BCF9-40AA-9CC7-D5F8242A2EEB}" type="presParOf" srcId="{531D2AFE-8924-4C23-922F-700B58124F93}" destId="{F881882B-6CF7-4607-BD6D-962A0A79CCFD}" srcOrd="2" destOrd="0" presId="urn:microsoft.com/office/officeart/2005/8/layout/chevron2"/>
    <dgm:cxn modelId="{9F1939E3-BD1D-4E05-864B-44CF0AD7E8F5}" type="presParOf" srcId="{F881882B-6CF7-4607-BD6D-962A0A79CCFD}" destId="{7594CEC5-77C1-41DF-A765-45DB49A17F6B}" srcOrd="0" destOrd="0" presId="urn:microsoft.com/office/officeart/2005/8/layout/chevron2"/>
    <dgm:cxn modelId="{2B2A6FD6-1F2B-410F-9519-38C72B3F053A}" type="presParOf" srcId="{F881882B-6CF7-4607-BD6D-962A0A79CCFD}" destId="{89106FD3-D8A7-49A9-8557-128166DD676D}" srcOrd="1" destOrd="0" presId="urn:microsoft.com/office/officeart/2005/8/layout/chevron2"/>
    <dgm:cxn modelId="{D81249D7-9284-4866-A26F-BEC68BB359EF}" type="presParOf" srcId="{531D2AFE-8924-4C23-922F-700B58124F93}" destId="{832A4074-8C04-4FEC-B8DE-3E63D6D2C3B8}" srcOrd="3" destOrd="0" presId="urn:microsoft.com/office/officeart/2005/8/layout/chevron2"/>
    <dgm:cxn modelId="{EF0E181F-E511-4963-B5AF-043B5F2E7B77}" type="presParOf" srcId="{531D2AFE-8924-4C23-922F-700B58124F93}" destId="{9F722D04-10DB-4777-9EA7-CCAF2CA2715E}" srcOrd="4" destOrd="0" presId="urn:microsoft.com/office/officeart/2005/8/layout/chevron2"/>
    <dgm:cxn modelId="{8EF0C648-9C0A-4A00-A403-3AE943F52FC9}" type="presParOf" srcId="{9F722D04-10DB-4777-9EA7-CCAF2CA2715E}" destId="{40BBC1F4-AE00-4096-8892-177C73D756ED}" srcOrd="0" destOrd="0" presId="urn:microsoft.com/office/officeart/2005/8/layout/chevron2"/>
    <dgm:cxn modelId="{72A650D7-C55F-4279-903B-DA3EABB503F4}" type="presParOf" srcId="{9F722D04-10DB-4777-9EA7-CCAF2CA2715E}" destId="{49AA4DCE-8A3A-4FEA-9608-F555F6BC8CF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5E1204-FD63-4EEE-BC22-A287FF28052A}" type="doc">
      <dgm:prSet loTypeId="urn:microsoft.com/office/officeart/2008/layout/Lined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EDF5D5E-5C4F-44F8-8D5B-C53635A05E59}">
      <dgm:prSet phldrT="[Text]" custT="1"/>
      <dgm:spPr>
        <a:xfrm>
          <a:off x="0" y="2504"/>
          <a:ext cx="1612979" cy="5123335"/>
        </a:xfrm>
        <a:noFill/>
        <a:ln>
          <a:noFill/>
        </a:ln>
        <a:effectLst/>
      </dgm:spPr>
      <dgm:t>
        <a:bodyPr/>
        <a:lstStyle/>
        <a:p>
          <a:pPr algn="ctr"/>
          <a:endParaRPr lang="en-US" sz="2800" b="1" cap="all" spc="0" dirty="0">
            <a:ln w="9000" cmpd="sng">
              <a:solidFill>
                <a:sysClr val="windowText" lastClr="000000"/>
              </a:solidFill>
              <a:prstDash val="solid"/>
            </a:ln>
            <a:solidFill>
              <a:srgbClr val="000000"/>
            </a:solidFill>
            <a:effectLst>
              <a:reflection blurRad="12700" stA="28000" endPos="45000" dist="1000" dir="5400000" sy="-100000" algn="bl" rotWithShape="0"/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4A15AA1-6F7D-4CB7-A80C-508FC674A601}" type="parTrans" cxnId="{09560E6F-6FF4-4EA1-9CC1-7FF4B6C16F77}">
      <dgm:prSet/>
      <dgm:spPr/>
      <dgm:t>
        <a:bodyPr/>
        <a:lstStyle/>
        <a:p>
          <a:endParaRPr lang="en-US" sz="24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D0CE2B-5B8F-459C-9781-EFEB39337793}" type="sibTrans" cxnId="{09560E6F-6FF4-4EA1-9CC1-7FF4B6C16F77}">
      <dgm:prSet/>
      <dgm:spPr/>
      <dgm:t>
        <a:bodyPr/>
        <a:lstStyle/>
        <a:p>
          <a:endParaRPr lang="en-US" sz="24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4E7005-4A5F-4509-AC60-561180355E65}">
      <dgm:prSet phldrT="[Text]" custT="1"/>
      <dgm:spPr>
        <a:xfrm>
          <a:off x="1733952" y="82556"/>
          <a:ext cx="6330943" cy="1601042"/>
        </a:xfrm>
        <a:noFill/>
        <a:ln>
          <a:noFill/>
        </a:ln>
        <a:effectLst/>
      </dgm:spPr>
      <dgm:t>
        <a:bodyPr/>
        <a:lstStyle/>
        <a:p>
          <a:pPr algn="just"/>
          <a:r>
            <a: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*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Tạo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ra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khả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năng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thỏa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mãn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tối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đa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nhu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cầu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luôn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phát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triển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của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con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người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=&gt;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không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ngừng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mở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rộng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quy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mô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sản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xuất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=&gt;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thúc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đẩy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sự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phát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triển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của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SX HH</a:t>
          </a:r>
        </a:p>
      </dgm:t>
    </dgm:pt>
    <dgm:pt modelId="{3CFE66C9-7CEC-43CA-9929-D2B02CA13DAA}" type="parTrans" cxnId="{B0EDB65E-D069-4F3F-A7C8-D59327C4422E}">
      <dgm:prSet/>
      <dgm:spPr/>
      <dgm:t>
        <a:bodyPr/>
        <a:lstStyle/>
        <a:p>
          <a:endParaRPr lang="en-US" sz="24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7B6B46-0588-4AEC-9F02-9E2A4F1E5EA2}" type="sibTrans" cxnId="{B0EDB65E-D069-4F3F-A7C8-D59327C4422E}">
      <dgm:prSet/>
      <dgm:spPr/>
      <dgm:t>
        <a:bodyPr/>
        <a:lstStyle/>
        <a:p>
          <a:endParaRPr lang="en-US" sz="24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8EAC8C-F1D9-4BA3-BE8E-DCE734E58CDC}">
      <dgm:prSet phldrT="[Text]" custT="1"/>
      <dgm:spPr>
        <a:xfrm>
          <a:off x="1733952" y="2159140"/>
          <a:ext cx="6330943" cy="1601042"/>
        </a:xfrm>
        <a:noFill/>
        <a:ln>
          <a:noFill/>
        </a:ln>
        <a:effectLst/>
      </dgm:spPr>
      <dgm:t>
        <a:bodyPr/>
        <a:lstStyle/>
        <a:p>
          <a:pPr algn="just"/>
          <a:r>
            <a:rPr 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*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Kích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thích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sự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năng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động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sáng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tạo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của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con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người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</a:p>
      </dgm:t>
    </dgm:pt>
    <dgm:pt modelId="{5F5F59E4-7E03-4A0B-A8A4-AF727909A504}" type="parTrans" cxnId="{6459047E-D3CB-410E-ACE7-AC8C3D9D8664}">
      <dgm:prSet/>
      <dgm:spPr/>
      <dgm:t>
        <a:bodyPr/>
        <a:lstStyle/>
        <a:p>
          <a:endParaRPr lang="en-US" sz="24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EE6CB3-704C-4853-A502-AD32DC60B4A3}" type="sibTrans" cxnId="{6459047E-D3CB-410E-ACE7-AC8C3D9D8664}">
      <dgm:prSet/>
      <dgm:spPr/>
      <dgm:t>
        <a:bodyPr/>
        <a:lstStyle/>
        <a:p>
          <a:endParaRPr lang="en-US" sz="24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27A38E-DA15-4637-8296-AD7B41A5B560}">
      <dgm:prSet phldrT="[Text]" custT="1"/>
      <dgm:spPr>
        <a:xfrm>
          <a:off x="1733952" y="3444745"/>
          <a:ext cx="6330943" cy="1601042"/>
        </a:xfrm>
        <a:noFill/>
        <a:ln>
          <a:noFill/>
        </a:ln>
        <a:effectLst/>
      </dgm:spPr>
      <dgm:t>
        <a:bodyPr/>
        <a:lstStyle/>
        <a:p>
          <a:pPr algn="just"/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*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Thúc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đẩy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quan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hệ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kinh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tế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: PCLĐ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sâu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sắc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hơn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giao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lưu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kinh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tế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văn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hóa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ngày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càng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phát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triển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,…=&gt; XH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tiến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bộ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hơn</a:t>
          </a:r>
          <a:endParaRPr lang="en-US" sz="2800" b="1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E489955-6BE7-49E7-A584-48B09A14F716}" type="parTrans" cxnId="{D3E47F4F-0A27-46EF-8544-367630D282EC}">
      <dgm:prSet/>
      <dgm:spPr/>
      <dgm:t>
        <a:bodyPr/>
        <a:lstStyle/>
        <a:p>
          <a:endParaRPr lang="en-US" sz="24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0D156A-B31A-4EF9-AC1B-2E9010A6B802}" type="sibTrans" cxnId="{D3E47F4F-0A27-46EF-8544-367630D282EC}">
      <dgm:prSet/>
      <dgm:spPr/>
      <dgm:t>
        <a:bodyPr/>
        <a:lstStyle/>
        <a:p>
          <a:endParaRPr lang="en-US" sz="24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75DEFA-70D6-4F1D-BD8A-D2A579241C69}" type="pres">
      <dgm:prSet presAssocID="{F95E1204-FD63-4EEE-BC22-A287FF28052A}" presName="vert0" presStyleCnt="0">
        <dgm:presLayoutVars>
          <dgm:dir/>
          <dgm:animOne val="branch"/>
          <dgm:animLvl val="lvl"/>
        </dgm:presLayoutVars>
      </dgm:prSet>
      <dgm:spPr/>
    </dgm:pt>
    <dgm:pt modelId="{F5A643A3-2F80-43AD-A997-60BA0E2469BC}" type="pres">
      <dgm:prSet presAssocID="{5EDF5D5E-5C4F-44F8-8D5B-C53635A05E59}" presName="thickLine" presStyleLbl="alignNode1" presStyleIdx="0" presStyleCnt="1"/>
      <dgm:spPr>
        <a:xfrm>
          <a:off x="0" y="2504"/>
          <a:ext cx="8064896" cy="0"/>
        </a:xfrm>
        <a:prstGeom prst="lin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FFFFFF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0000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3E3FD4C8-AF2A-493B-99E5-5D92AE5C887D}" type="pres">
      <dgm:prSet presAssocID="{5EDF5D5E-5C4F-44F8-8D5B-C53635A05E59}" presName="horz1" presStyleCnt="0"/>
      <dgm:spPr/>
    </dgm:pt>
    <dgm:pt modelId="{E6D78B85-09ED-4DFA-926C-9ECFD9737631}" type="pres">
      <dgm:prSet presAssocID="{5EDF5D5E-5C4F-44F8-8D5B-C53635A05E59}" presName="tx1" presStyleLbl="revTx" presStyleIdx="0" presStyleCnt="4" custFlipHor="0" custScaleX="13044"/>
      <dgm:spPr>
        <a:prstGeom prst="rect">
          <a:avLst/>
        </a:prstGeom>
      </dgm:spPr>
    </dgm:pt>
    <dgm:pt modelId="{3BC8A625-C9DC-46FE-8C04-89DE9E5960F8}" type="pres">
      <dgm:prSet presAssocID="{5EDF5D5E-5C4F-44F8-8D5B-C53635A05E59}" presName="vert1" presStyleCnt="0"/>
      <dgm:spPr/>
    </dgm:pt>
    <dgm:pt modelId="{3BAB1904-2C30-4C81-A2FC-EAACA93CBD88}" type="pres">
      <dgm:prSet presAssocID="{194E7005-4A5F-4509-AC60-561180355E65}" presName="vertSpace2a" presStyleCnt="0"/>
      <dgm:spPr/>
    </dgm:pt>
    <dgm:pt modelId="{48B9D0F0-569B-4B2C-BD84-E1F22CA59028}" type="pres">
      <dgm:prSet presAssocID="{194E7005-4A5F-4509-AC60-561180355E65}" presName="horz2" presStyleCnt="0"/>
      <dgm:spPr/>
    </dgm:pt>
    <dgm:pt modelId="{E9EF0851-488D-4F18-B1CC-AFB2B4F1CEEC}" type="pres">
      <dgm:prSet presAssocID="{194E7005-4A5F-4509-AC60-561180355E65}" presName="horzSpace2" presStyleCnt="0"/>
      <dgm:spPr/>
    </dgm:pt>
    <dgm:pt modelId="{25F7FC33-5BB4-4C54-A9CC-4E4A85D12781}" type="pres">
      <dgm:prSet presAssocID="{194E7005-4A5F-4509-AC60-561180355E65}" presName="tx2" presStyleLbl="revTx" presStyleIdx="1" presStyleCnt="4" custScaleX="113039" custLinFactNeighborX="-2150" custLinFactNeighborY="3385"/>
      <dgm:spPr>
        <a:prstGeom prst="rect">
          <a:avLst/>
        </a:prstGeom>
      </dgm:spPr>
    </dgm:pt>
    <dgm:pt modelId="{DFF63A5F-8BF5-42FB-B6A3-591D0E2C2905}" type="pres">
      <dgm:prSet presAssocID="{194E7005-4A5F-4509-AC60-561180355E65}" presName="vert2" presStyleCnt="0"/>
      <dgm:spPr/>
    </dgm:pt>
    <dgm:pt modelId="{9D1F67B1-88A9-4547-9B87-AC98B023D287}" type="pres">
      <dgm:prSet presAssocID="{194E7005-4A5F-4509-AC60-561180355E65}" presName="thinLine2b" presStyleLbl="callout" presStyleIdx="0" presStyleCnt="3" custLinFactY="200000" custLinFactNeighborY="255326"/>
      <dgm:spPr>
        <a:xfrm>
          <a:off x="1612979" y="1959992"/>
          <a:ext cx="6451916" cy="0"/>
        </a:xfrm>
        <a:prstGeom prst="line">
          <a:avLst/>
        </a:prstGeom>
        <a:noFill/>
        <a:ln w="6350" cap="flat" cmpd="sng" algn="ctr">
          <a:solidFill>
            <a:srgbClr val="000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9C5A0EDC-AD1D-43B3-B12C-8AC33D8F2309}" type="pres">
      <dgm:prSet presAssocID="{194E7005-4A5F-4509-AC60-561180355E65}" presName="vertSpace2b" presStyleCnt="0"/>
      <dgm:spPr/>
    </dgm:pt>
    <dgm:pt modelId="{A8AC4D2A-6059-4A56-98B3-E6ACC41753B7}" type="pres">
      <dgm:prSet presAssocID="{EF8EAC8C-F1D9-4BA3-BE8E-DCE734E58CDC}" presName="horz2" presStyleCnt="0"/>
      <dgm:spPr/>
    </dgm:pt>
    <dgm:pt modelId="{9C6A742F-4BB1-406E-9C2C-666D106D99E3}" type="pres">
      <dgm:prSet presAssocID="{EF8EAC8C-F1D9-4BA3-BE8E-DCE734E58CDC}" presName="horzSpace2" presStyleCnt="0"/>
      <dgm:spPr/>
    </dgm:pt>
    <dgm:pt modelId="{22716BF1-4B1C-4FE0-A9F7-2ADFB355060F}" type="pres">
      <dgm:prSet presAssocID="{EF8EAC8C-F1D9-4BA3-BE8E-DCE734E58CDC}" presName="tx2" presStyleLbl="revTx" presStyleIdx="2" presStyleCnt="4" custLinFactNeighborY="24702"/>
      <dgm:spPr>
        <a:prstGeom prst="rect">
          <a:avLst/>
        </a:prstGeom>
      </dgm:spPr>
    </dgm:pt>
    <dgm:pt modelId="{352DC854-9132-4C09-AA63-E053356E2B0F}" type="pres">
      <dgm:prSet presAssocID="{EF8EAC8C-F1D9-4BA3-BE8E-DCE734E58CDC}" presName="vert2" presStyleCnt="0"/>
      <dgm:spPr/>
    </dgm:pt>
    <dgm:pt modelId="{F910102B-B09B-4C1A-8F03-AA8A44D1A6A0}" type="pres">
      <dgm:prSet presAssocID="{EF8EAC8C-F1D9-4BA3-BE8E-DCE734E58CDC}" presName="thinLine2b" presStyleLbl="callout" presStyleIdx="1" presStyleCnt="3"/>
      <dgm:spPr>
        <a:xfrm>
          <a:off x="1612979" y="3364693"/>
          <a:ext cx="6451916" cy="0"/>
        </a:xfrm>
        <a:prstGeom prst="line">
          <a:avLst/>
        </a:prstGeom>
        <a:noFill/>
        <a:ln w="6350" cap="flat" cmpd="sng" algn="ctr">
          <a:solidFill>
            <a:srgbClr val="000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535E91B4-4D42-4B3E-B044-744DE37953EC}" type="pres">
      <dgm:prSet presAssocID="{EF8EAC8C-F1D9-4BA3-BE8E-DCE734E58CDC}" presName="vertSpace2b" presStyleCnt="0"/>
      <dgm:spPr/>
    </dgm:pt>
    <dgm:pt modelId="{F104F285-1E67-42E6-8183-337E5310AC8F}" type="pres">
      <dgm:prSet presAssocID="{8C27A38E-DA15-4637-8296-AD7B41A5B560}" presName="horz2" presStyleCnt="0"/>
      <dgm:spPr/>
    </dgm:pt>
    <dgm:pt modelId="{516B75C2-7A86-4112-A049-85C42BD32D1C}" type="pres">
      <dgm:prSet presAssocID="{8C27A38E-DA15-4637-8296-AD7B41A5B560}" presName="horzSpace2" presStyleCnt="0"/>
      <dgm:spPr/>
    </dgm:pt>
    <dgm:pt modelId="{CABFB5B3-0327-4D16-98EB-1195BF0F2925}" type="pres">
      <dgm:prSet presAssocID="{8C27A38E-DA15-4637-8296-AD7B41A5B560}" presName="tx2" presStyleLbl="revTx" presStyleIdx="3" presStyleCnt="4" custScaleX="111663"/>
      <dgm:spPr>
        <a:prstGeom prst="rect">
          <a:avLst/>
        </a:prstGeom>
      </dgm:spPr>
    </dgm:pt>
    <dgm:pt modelId="{B1C9E497-F411-4007-B81A-ADB285DD6F70}" type="pres">
      <dgm:prSet presAssocID="{8C27A38E-DA15-4637-8296-AD7B41A5B560}" presName="vert2" presStyleCnt="0"/>
      <dgm:spPr/>
    </dgm:pt>
    <dgm:pt modelId="{0131F6C1-9ADB-442E-94CD-C0498C876CDC}" type="pres">
      <dgm:prSet presAssocID="{8C27A38E-DA15-4637-8296-AD7B41A5B560}" presName="thinLine2b" presStyleLbl="callout" presStyleIdx="2" presStyleCnt="3"/>
      <dgm:spPr>
        <a:xfrm>
          <a:off x="1612979" y="5045787"/>
          <a:ext cx="6451916" cy="0"/>
        </a:xfrm>
        <a:prstGeom prst="line">
          <a:avLst/>
        </a:prstGeom>
        <a:noFill/>
        <a:ln w="6350" cap="flat" cmpd="sng" algn="ctr">
          <a:solidFill>
            <a:srgbClr val="000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029A9DA4-F6B1-4DCA-8CF2-6FD010A793F3}" type="pres">
      <dgm:prSet presAssocID="{8C27A38E-DA15-4637-8296-AD7B41A5B560}" presName="vertSpace2b" presStyleCnt="0"/>
      <dgm:spPr/>
    </dgm:pt>
  </dgm:ptLst>
  <dgm:cxnLst>
    <dgm:cxn modelId="{AA42A414-AA64-4056-982C-5E4E69A538C9}" type="presOf" srcId="{8C27A38E-DA15-4637-8296-AD7B41A5B560}" destId="{CABFB5B3-0327-4D16-98EB-1195BF0F2925}" srcOrd="0" destOrd="0" presId="urn:microsoft.com/office/officeart/2008/layout/LinedList"/>
    <dgm:cxn modelId="{3A246726-C210-4FDF-B153-DD89E03459E3}" type="presOf" srcId="{F95E1204-FD63-4EEE-BC22-A287FF28052A}" destId="{AF75DEFA-70D6-4F1D-BD8A-D2A579241C69}" srcOrd="0" destOrd="0" presId="urn:microsoft.com/office/officeart/2008/layout/LinedList"/>
    <dgm:cxn modelId="{B0EDB65E-D069-4F3F-A7C8-D59327C4422E}" srcId="{5EDF5D5E-5C4F-44F8-8D5B-C53635A05E59}" destId="{194E7005-4A5F-4509-AC60-561180355E65}" srcOrd="0" destOrd="0" parTransId="{3CFE66C9-7CEC-43CA-9929-D2B02CA13DAA}" sibTransId="{2A7B6B46-0588-4AEC-9F02-9E2A4F1E5EA2}"/>
    <dgm:cxn modelId="{E8C1014D-4F1D-4AC8-8D33-AF65458CD3A3}" type="presOf" srcId="{194E7005-4A5F-4509-AC60-561180355E65}" destId="{25F7FC33-5BB4-4C54-A9CC-4E4A85D12781}" srcOrd="0" destOrd="0" presId="urn:microsoft.com/office/officeart/2008/layout/LinedList"/>
    <dgm:cxn modelId="{09560E6F-6FF4-4EA1-9CC1-7FF4B6C16F77}" srcId="{F95E1204-FD63-4EEE-BC22-A287FF28052A}" destId="{5EDF5D5E-5C4F-44F8-8D5B-C53635A05E59}" srcOrd="0" destOrd="0" parTransId="{84A15AA1-6F7D-4CB7-A80C-508FC674A601}" sibTransId="{D0D0CE2B-5B8F-459C-9781-EFEB39337793}"/>
    <dgm:cxn modelId="{D3E47F4F-0A27-46EF-8544-367630D282EC}" srcId="{5EDF5D5E-5C4F-44F8-8D5B-C53635A05E59}" destId="{8C27A38E-DA15-4637-8296-AD7B41A5B560}" srcOrd="2" destOrd="0" parTransId="{DE489955-6BE7-49E7-A584-48B09A14F716}" sibTransId="{650D156A-B31A-4EF9-AC1B-2E9010A6B802}"/>
    <dgm:cxn modelId="{6459047E-D3CB-410E-ACE7-AC8C3D9D8664}" srcId="{5EDF5D5E-5C4F-44F8-8D5B-C53635A05E59}" destId="{EF8EAC8C-F1D9-4BA3-BE8E-DCE734E58CDC}" srcOrd="1" destOrd="0" parTransId="{5F5F59E4-7E03-4A0B-A8A4-AF727909A504}" sibTransId="{59EE6CB3-704C-4853-A502-AD32DC60B4A3}"/>
    <dgm:cxn modelId="{4D401AAC-37D3-43C3-B868-8B8A4DED1D8E}" type="presOf" srcId="{5EDF5D5E-5C4F-44F8-8D5B-C53635A05E59}" destId="{E6D78B85-09ED-4DFA-926C-9ECFD9737631}" srcOrd="0" destOrd="0" presId="urn:microsoft.com/office/officeart/2008/layout/LinedList"/>
    <dgm:cxn modelId="{2F33BEFF-72A1-4400-8ACC-0FAE8A42763B}" type="presOf" srcId="{EF8EAC8C-F1D9-4BA3-BE8E-DCE734E58CDC}" destId="{22716BF1-4B1C-4FE0-A9F7-2ADFB355060F}" srcOrd="0" destOrd="0" presId="urn:microsoft.com/office/officeart/2008/layout/LinedList"/>
    <dgm:cxn modelId="{BDCCD585-5655-49C9-8149-43124A738505}" type="presParOf" srcId="{AF75DEFA-70D6-4F1D-BD8A-D2A579241C69}" destId="{F5A643A3-2F80-43AD-A997-60BA0E2469BC}" srcOrd="0" destOrd="0" presId="urn:microsoft.com/office/officeart/2008/layout/LinedList"/>
    <dgm:cxn modelId="{E21C8614-4C31-4A20-A975-2362759F5463}" type="presParOf" srcId="{AF75DEFA-70D6-4F1D-BD8A-D2A579241C69}" destId="{3E3FD4C8-AF2A-493B-99E5-5D92AE5C887D}" srcOrd="1" destOrd="0" presId="urn:microsoft.com/office/officeart/2008/layout/LinedList"/>
    <dgm:cxn modelId="{B1E59F86-6204-4562-8868-20B44DC5E7A7}" type="presParOf" srcId="{3E3FD4C8-AF2A-493B-99E5-5D92AE5C887D}" destId="{E6D78B85-09ED-4DFA-926C-9ECFD9737631}" srcOrd="0" destOrd="0" presId="urn:microsoft.com/office/officeart/2008/layout/LinedList"/>
    <dgm:cxn modelId="{E323F2C3-6023-4293-9B7C-3CF0FFF73A0C}" type="presParOf" srcId="{3E3FD4C8-AF2A-493B-99E5-5D92AE5C887D}" destId="{3BC8A625-C9DC-46FE-8C04-89DE9E5960F8}" srcOrd="1" destOrd="0" presId="urn:microsoft.com/office/officeart/2008/layout/LinedList"/>
    <dgm:cxn modelId="{1997F965-EDB0-4966-A14B-E26CC2211D99}" type="presParOf" srcId="{3BC8A625-C9DC-46FE-8C04-89DE9E5960F8}" destId="{3BAB1904-2C30-4C81-A2FC-EAACA93CBD88}" srcOrd="0" destOrd="0" presId="urn:microsoft.com/office/officeart/2008/layout/LinedList"/>
    <dgm:cxn modelId="{5D32910A-1B7B-4006-A0EC-3A09674B41B2}" type="presParOf" srcId="{3BC8A625-C9DC-46FE-8C04-89DE9E5960F8}" destId="{48B9D0F0-569B-4B2C-BD84-E1F22CA59028}" srcOrd="1" destOrd="0" presId="urn:microsoft.com/office/officeart/2008/layout/LinedList"/>
    <dgm:cxn modelId="{1F334CB8-54B7-4C14-98EE-E8AD9417E9DB}" type="presParOf" srcId="{48B9D0F0-569B-4B2C-BD84-E1F22CA59028}" destId="{E9EF0851-488D-4F18-B1CC-AFB2B4F1CEEC}" srcOrd="0" destOrd="0" presId="urn:microsoft.com/office/officeart/2008/layout/LinedList"/>
    <dgm:cxn modelId="{FD901342-16D3-47F2-A2B4-A60059AAA386}" type="presParOf" srcId="{48B9D0F0-569B-4B2C-BD84-E1F22CA59028}" destId="{25F7FC33-5BB4-4C54-A9CC-4E4A85D12781}" srcOrd="1" destOrd="0" presId="urn:microsoft.com/office/officeart/2008/layout/LinedList"/>
    <dgm:cxn modelId="{0BEFDD7A-BA00-4FF9-9A25-DAD027A59663}" type="presParOf" srcId="{48B9D0F0-569B-4B2C-BD84-E1F22CA59028}" destId="{DFF63A5F-8BF5-42FB-B6A3-591D0E2C2905}" srcOrd="2" destOrd="0" presId="urn:microsoft.com/office/officeart/2008/layout/LinedList"/>
    <dgm:cxn modelId="{D50FCED5-34D0-41C8-B963-B65FF97E5629}" type="presParOf" srcId="{3BC8A625-C9DC-46FE-8C04-89DE9E5960F8}" destId="{9D1F67B1-88A9-4547-9B87-AC98B023D287}" srcOrd="2" destOrd="0" presId="urn:microsoft.com/office/officeart/2008/layout/LinedList"/>
    <dgm:cxn modelId="{231C69C8-2CD3-4CAA-AB67-329DCCC941A2}" type="presParOf" srcId="{3BC8A625-C9DC-46FE-8C04-89DE9E5960F8}" destId="{9C5A0EDC-AD1D-43B3-B12C-8AC33D8F2309}" srcOrd="3" destOrd="0" presId="urn:microsoft.com/office/officeart/2008/layout/LinedList"/>
    <dgm:cxn modelId="{7F05A963-20B8-4725-87E5-5E563B579547}" type="presParOf" srcId="{3BC8A625-C9DC-46FE-8C04-89DE9E5960F8}" destId="{A8AC4D2A-6059-4A56-98B3-E6ACC41753B7}" srcOrd="4" destOrd="0" presId="urn:microsoft.com/office/officeart/2008/layout/LinedList"/>
    <dgm:cxn modelId="{51FD8E7C-7F51-46DD-95AC-A42AA08FA66C}" type="presParOf" srcId="{A8AC4D2A-6059-4A56-98B3-E6ACC41753B7}" destId="{9C6A742F-4BB1-406E-9C2C-666D106D99E3}" srcOrd="0" destOrd="0" presId="urn:microsoft.com/office/officeart/2008/layout/LinedList"/>
    <dgm:cxn modelId="{2215BF00-D86B-43FE-B283-3FDA487A714C}" type="presParOf" srcId="{A8AC4D2A-6059-4A56-98B3-E6ACC41753B7}" destId="{22716BF1-4B1C-4FE0-A9F7-2ADFB355060F}" srcOrd="1" destOrd="0" presId="urn:microsoft.com/office/officeart/2008/layout/LinedList"/>
    <dgm:cxn modelId="{1B4228BA-C259-4300-8EB4-7A8B96165538}" type="presParOf" srcId="{A8AC4D2A-6059-4A56-98B3-E6ACC41753B7}" destId="{352DC854-9132-4C09-AA63-E053356E2B0F}" srcOrd="2" destOrd="0" presId="urn:microsoft.com/office/officeart/2008/layout/LinedList"/>
    <dgm:cxn modelId="{F1146CB7-C708-485C-AE5A-A28545FBF17D}" type="presParOf" srcId="{3BC8A625-C9DC-46FE-8C04-89DE9E5960F8}" destId="{F910102B-B09B-4C1A-8F03-AA8A44D1A6A0}" srcOrd="5" destOrd="0" presId="urn:microsoft.com/office/officeart/2008/layout/LinedList"/>
    <dgm:cxn modelId="{65B4B93D-35A3-4C3D-A5A8-A11F25544363}" type="presParOf" srcId="{3BC8A625-C9DC-46FE-8C04-89DE9E5960F8}" destId="{535E91B4-4D42-4B3E-B044-744DE37953EC}" srcOrd="6" destOrd="0" presId="urn:microsoft.com/office/officeart/2008/layout/LinedList"/>
    <dgm:cxn modelId="{3C25268C-944D-4090-A007-080238B34DAA}" type="presParOf" srcId="{3BC8A625-C9DC-46FE-8C04-89DE9E5960F8}" destId="{F104F285-1E67-42E6-8183-337E5310AC8F}" srcOrd="7" destOrd="0" presId="urn:microsoft.com/office/officeart/2008/layout/LinedList"/>
    <dgm:cxn modelId="{1674926A-C9A7-4109-AD3E-406CFD20D197}" type="presParOf" srcId="{F104F285-1E67-42E6-8183-337E5310AC8F}" destId="{516B75C2-7A86-4112-A049-85C42BD32D1C}" srcOrd="0" destOrd="0" presId="urn:microsoft.com/office/officeart/2008/layout/LinedList"/>
    <dgm:cxn modelId="{D546F52F-1A30-47CB-B7E0-DF7BC3C7BBF0}" type="presParOf" srcId="{F104F285-1E67-42E6-8183-337E5310AC8F}" destId="{CABFB5B3-0327-4D16-98EB-1195BF0F2925}" srcOrd="1" destOrd="0" presId="urn:microsoft.com/office/officeart/2008/layout/LinedList"/>
    <dgm:cxn modelId="{8562A803-3A71-4855-A8B7-5E2464AFFA95}" type="presParOf" srcId="{F104F285-1E67-42E6-8183-337E5310AC8F}" destId="{B1C9E497-F411-4007-B81A-ADB285DD6F70}" srcOrd="2" destOrd="0" presId="urn:microsoft.com/office/officeart/2008/layout/LinedList"/>
    <dgm:cxn modelId="{F25DCD59-E62D-4EB7-8D07-DB1A1E852280}" type="presParOf" srcId="{3BC8A625-C9DC-46FE-8C04-89DE9E5960F8}" destId="{0131F6C1-9ADB-442E-94CD-C0498C876CDC}" srcOrd="8" destOrd="0" presId="urn:microsoft.com/office/officeart/2008/layout/LinedList"/>
    <dgm:cxn modelId="{F7B36284-F2DD-4F76-B6FD-5F65447B161C}" type="presParOf" srcId="{3BC8A625-C9DC-46FE-8C04-89DE9E5960F8}" destId="{029A9DA4-F6B1-4DCA-8CF2-6FD010A793F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B732CC-ABFE-45CC-9A55-850F511F6F9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798B14-00E8-4227-B9B0-1BFD695EED57}">
      <dgm:prSet phldrT="[Text]" custT="1"/>
      <dgm:spPr>
        <a:solidFill>
          <a:schemeClr val="bg1"/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*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Khái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niệm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32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EB08F4-E5B0-4B4F-B80F-DBDFECA29924}" type="parTrans" cxnId="{B3398FAC-F91E-4BFE-B553-8F9A06835131}">
      <dgm:prSet/>
      <dgm:spPr/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C7341BA2-17F4-4E9C-9D15-595773E41E8C}" type="sibTrans" cxnId="{B3398FAC-F91E-4BFE-B553-8F9A06835131}">
      <dgm:prSet custT="1"/>
      <dgm:spPr>
        <a:solidFill>
          <a:srgbClr val="FF0000">
            <a:alpha val="90000"/>
          </a:srgbClr>
        </a:solidFill>
      </dgm:spPr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7FCF0FBD-A420-41B9-A99E-9A9D4579279D}">
      <dgm:prSet phldrT="[Text]" custT="1"/>
      <dgm:spPr>
        <a:solidFill>
          <a:schemeClr val="bg1"/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algn="just"/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*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của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32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85992E-4339-4EEF-B313-B8486D4EEAC9}" type="parTrans" cxnId="{F7F75789-9A7B-4270-8E7F-D1480ACBD012}">
      <dgm:prSet/>
      <dgm:spPr/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2ADF1E98-289B-476D-9B62-60257B937EF1}" type="sibTrans" cxnId="{F7F75789-9A7B-4270-8E7F-D1480ACBD012}">
      <dgm:prSet custT="1"/>
      <dgm:spPr>
        <a:solidFill>
          <a:srgbClr val="FF0000">
            <a:alpha val="90000"/>
          </a:srgbClr>
        </a:solidFill>
      </dgm:spPr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ACD81660-1D2B-4305-9C91-3E78C9C93203}">
      <dgm:prSet phldrT="[Text]" custT="1"/>
      <dgm:spPr>
        <a:solidFill>
          <a:schemeClr val="bg1"/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*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hai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mặt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của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lao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32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5C555C-DD34-41C4-9F4C-6D7F4E38C5DB}" type="parTrans" cxnId="{196C0948-A461-4406-A6BC-C5827750D7F9}">
      <dgm:prSet/>
      <dgm:spPr/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FDCD4D9C-89A1-4438-AF18-6E6546400FFD}" type="sibTrans" cxnId="{196C0948-A461-4406-A6BC-C5827750D7F9}">
      <dgm:prSet custT="1"/>
      <dgm:spPr>
        <a:solidFill>
          <a:srgbClr val="FF0000">
            <a:alpha val="90000"/>
          </a:srgbClr>
        </a:solidFill>
      </dgm:spPr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70E36724-CCF7-4174-AFAD-9E84D5A2E420}">
      <dgm:prSet phldrT="[Text]" custT="1"/>
      <dgm:spPr>
        <a:solidFill>
          <a:schemeClr val="bg1"/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*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HH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nhân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ảnh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hưởng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đến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HH</a:t>
          </a:r>
        </a:p>
      </dgm:t>
    </dgm:pt>
    <dgm:pt modelId="{9C7F5E8A-43F5-4679-9DA5-D4B59BD4B639}" type="parTrans" cxnId="{788FC752-0784-43F1-90D3-8F1053E568AB}">
      <dgm:prSet/>
      <dgm:spPr/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6AE0DC48-D5C9-40BA-A01F-AD0B4F43A092}" type="sibTrans" cxnId="{788FC752-0784-43F1-90D3-8F1053E568AB}">
      <dgm:prSet/>
      <dgm:spPr/>
      <dgm:t>
        <a:bodyPr/>
        <a:lstStyle/>
        <a:p>
          <a:endParaRPr lang="en-US" sz="3200" b="1">
            <a:solidFill>
              <a:schemeClr val="tx1"/>
            </a:solidFill>
          </a:endParaRPr>
        </a:p>
      </dgm:t>
    </dgm:pt>
    <dgm:pt modelId="{AA9BA4B1-86DA-4F81-940D-D5B5875DD6FF}" type="pres">
      <dgm:prSet presAssocID="{2AB732CC-ABFE-45CC-9A55-850F511F6F9B}" presName="outerComposite" presStyleCnt="0">
        <dgm:presLayoutVars>
          <dgm:chMax val="5"/>
          <dgm:dir/>
          <dgm:resizeHandles val="exact"/>
        </dgm:presLayoutVars>
      </dgm:prSet>
      <dgm:spPr/>
    </dgm:pt>
    <dgm:pt modelId="{50E7329F-461C-426F-ACBA-64B3EA28D670}" type="pres">
      <dgm:prSet presAssocID="{2AB732CC-ABFE-45CC-9A55-850F511F6F9B}" presName="dummyMaxCanvas" presStyleCnt="0">
        <dgm:presLayoutVars/>
      </dgm:prSet>
      <dgm:spPr/>
    </dgm:pt>
    <dgm:pt modelId="{CDEFE1B8-65D0-434F-8D71-0AE124FF97BB}" type="pres">
      <dgm:prSet presAssocID="{2AB732CC-ABFE-45CC-9A55-850F511F6F9B}" presName="FourNodes_1" presStyleLbl="node1" presStyleIdx="0" presStyleCnt="4">
        <dgm:presLayoutVars>
          <dgm:bulletEnabled val="1"/>
        </dgm:presLayoutVars>
      </dgm:prSet>
      <dgm:spPr/>
    </dgm:pt>
    <dgm:pt modelId="{06DD2444-E3E9-4D54-8CAC-DF13E25E6BA2}" type="pres">
      <dgm:prSet presAssocID="{2AB732CC-ABFE-45CC-9A55-850F511F6F9B}" presName="FourNodes_2" presStyleLbl="node1" presStyleIdx="1" presStyleCnt="4">
        <dgm:presLayoutVars>
          <dgm:bulletEnabled val="1"/>
        </dgm:presLayoutVars>
      </dgm:prSet>
      <dgm:spPr/>
    </dgm:pt>
    <dgm:pt modelId="{043FA49D-4DE1-48FD-B115-075174BA3FEA}" type="pres">
      <dgm:prSet presAssocID="{2AB732CC-ABFE-45CC-9A55-850F511F6F9B}" presName="FourNodes_3" presStyleLbl="node1" presStyleIdx="2" presStyleCnt="4">
        <dgm:presLayoutVars>
          <dgm:bulletEnabled val="1"/>
        </dgm:presLayoutVars>
      </dgm:prSet>
      <dgm:spPr/>
    </dgm:pt>
    <dgm:pt modelId="{14BB9D12-C013-404E-8ECC-79AC41E85528}" type="pres">
      <dgm:prSet presAssocID="{2AB732CC-ABFE-45CC-9A55-850F511F6F9B}" presName="FourNodes_4" presStyleLbl="node1" presStyleIdx="3" presStyleCnt="4" custLinFactNeighborX="-82" custLinFactNeighborY="1925">
        <dgm:presLayoutVars>
          <dgm:bulletEnabled val="1"/>
        </dgm:presLayoutVars>
      </dgm:prSet>
      <dgm:spPr/>
    </dgm:pt>
    <dgm:pt modelId="{2E6FDB71-77F0-491E-BC44-BCCA6343DA5A}" type="pres">
      <dgm:prSet presAssocID="{2AB732CC-ABFE-45CC-9A55-850F511F6F9B}" presName="FourConn_1-2" presStyleLbl="fgAccFollowNode1" presStyleIdx="0" presStyleCnt="3">
        <dgm:presLayoutVars>
          <dgm:bulletEnabled val="1"/>
        </dgm:presLayoutVars>
      </dgm:prSet>
      <dgm:spPr/>
    </dgm:pt>
    <dgm:pt modelId="{3AA2BB2D-4F05-4002-ABA5-F5511BACF2F7}" type="pres">
      <dgm:prSet presAssocID="{2AB732CC-ABFE-45CC-9A55-850F511F6F9B}" presName="FourConn_2-3" presStyleLbl="fgAccFollowNode1" presStyleIdx="1" presStyleCnt="3">
        <dgm:presLayoutVars>
          <dgm:bulletEnabled val="1"/>
        </dgm:presLayoutVars>
      </dgm:prSet>
      <dgm:spPr/>
    </dgm:pt>
    <dgm:pt modelId="{509C9EF2-A4B9-4257-A729-50B7FB66ED4E}" type="pres">
      <dgm:prSet presAssocID="{2AB732CC-ABFE-45CC-9A55-850F511F6F9B}" presName="FourConn_3-4" presStyleLbl="fgAccFollowNode1" presStyleIdx="2" presStyleCnt="3">
        <dgm:presLayoutVars>
          <dgm:bulletEnabled val="1"/>
        </dgm:presLayoutVars>
      </dgm:prSet>
      <dgm:spPr/>
    </dgm:pt>
    <dgm:pt modelId="{6E65F701-046A-482F-9EE2-68E8D5BD43F6}" type="pres">
      <dgm:prSet presAssocID="{2AB732CC-ABFE-45CC-9A55-850F511F6F9B}" presName="FourNodes_1_text" presStyleLbl="node1" presStyleIdx="3" presStyleCnt="4">
        <dgm:presLayoutVars>
          <dgm:bulletEnabled val="1"/>
        </dgm:presLayoutVars>
      </dgm:prSet>
      <dgm:spPr/>
    </dgm:pt>
    <dgm:pt modelId="{1BE8E4C3-3E18-4461-A893-36D624216F9F}" type="pres">
      <dgm:prSet presAssocID="{2AB732CC-ABFE-45CC-9A55-850F511F6F9B}" presName="FourNodes_2_text" presStyleLbl="node1" presStyleIdx="3" presStyleCnt="4">
        <dgm:presLayoutVars>
          <dgm:bulletEnabled val="1"/>
        </dgm:presLayoutVars>
      </dgm:prSet>
      <dgm:spPr/>
    </dgm:pt>
    <dgm:pt modelId="{8DE8BC8B-161B-4C46-A70F-5E2D3BC5AF77}" type="pres">
      <dgm:prSet presAssocID="{2AB732CC-ABFE-45CC-9A55-850F511F6F9B}" presName="FourNodes_3_text" presStyleLbl="node1" presStyleIdx="3" presStyleCnt="4">
        <dgm:presLayoutVars>
          <dgm:bulletEnabled val="1"/>
        </dgm:presLayoutVars>
      </dgm:prSet>
      <dgm:spPr/>
    </dgm:pt>
    <dgm:pt modelId="{B8D2A118-5820-4F46-8314-7081A4712995}" type="pres">
      <dgm:prSet presAssocID="{2AB732CC-ABFE-45CC-9A55-850F511F6F9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105AC0A-683F-4EE7-8393-1118B7619C65}" type="presOf" srcId="{70E36724-CCF7-4174-AFAD-9E84D5A2E420}" destId="{14BB9D12-C013-404E-8ECC-79AC41E85528}" srcOrd="0" destOrd="0" presId="urn:microsoft.com/office/officeart/2005/8/layout/vProcess5"/>
    <dgm:cxn modelId="{6BF8ED12-1E81-473E-BC83-BF9E9A35A3AC}" type="presOf" srcId="{ACD81660-1D2B-4305-9C91-3E78C9C93203}" destId="{043FA49D-4DE1-48FD-B115-075174BA3FEA}" srcOrd="0" destOrd="0" presId="urn:microsoft.com/office/officeart/2005/8/layout/vProcess5"/>
    <dgm:cxn modelId="{7DBE0A18-1B18-499A-B687-19C06E6ED6D8}" type="presOf" srcId="{C6798B14-00E8-4227-B9B0-1BFD695EED57}" destId="{CDEFE1B8-65D0-434F-8D71-0AE124FF97BB}" srcOrd="0" destOrd="0" presId="urn:microsoft.com/office/officeart/2005/8/layout/vProcess5"/>
    <dgm:cxn modelId="{B7E7EB38-5CD6-4983-92AE-558086C915F7}" type="presOf" srcId="{7FCF0FBD-A420-41B9-A99E-9A9D4579279D}" destId="{06DD2444-E3E9-4D54-8CAC-DF13E25E6BA2}" srcOrd="0" destOrd="0" presId="urn:microsoft.com/office/officeart/2005/8/layout/vProcess5"/>
    <dgm:cxn modelId="{20E8A13D-F5FD-498C-A7AC-B530AD32A1BE}" type="presOf" srcId="{ACD81660-1D2B-4305-9C91-3E78C9C93203}" destId="{8DE8BC8B-161B-4C46-A70F-5E2D3BC5AF77}" srcOrd="1" destOrd="0" presId="urn:microsoft.com/office/officeart/2005/8/layout/vProcess5"/>
    <dgm:cxn modelId="{ECE6E146-BFC5-4D07-820B-48879AAF27AF}" type="presOf" srcId="{70E36724-CCF7-4174-AFAD-9E84D5A2E420}" destId="{B8D2A118-5820-4F46-8314-7081A4712995}" srcOrd="1" destOrd="0" presId="urn:microsoft.com/office/officeart/2005/8/layout/vProcess5"/>
    <dgm:cxn modelId="{196C0948-A461-4406-A6BC-C5827750D7F9}" srcId="{2AB732CC-ABFE-45CC-9A55-850F511F6F9B}" destId="{ACD81660-1D2B-4305-9C91-3E78C9C93203}" srcOrd="2" destOrd="0" parTransId="{7A5C555C-DD34-41C4-9F4C-6D7F4E38C5DB}" sibTransId="{FDCD4D9C-89A1-4438-AF18-6E6546400FFD}"/>
    <dgm:cxn modelId="{788FC752-0784-43F1-90D3-8F1053E568AB}" srcId="{2AB732CC-ABFE-45CC-9A55-850F511F6F9B}" destId="{70E36724-CCF7-4174-AFAD-9E84D5A2E420}" srcOrd="3" destOrd="0" parTransId="{9C7F5E8A-43F5-4679-9DA5-D4B59BD4B639}" sibTransId="{6AE0DC48-D5C9-40BA-A01F-AD0B4F43A092}"/>
    <dgm:cxn modelId="{56CAEE7D-0E28-4057-80E0-F6FA144A6606}" type="presOf" srcId="{2AB732CC-ABFE-45CC-9A55-850F511F6F9B}" destId="{AA9BA4B1-86DA-4F81-940D-D5B5875DD6FF}" srcOrd="0" destOrd="0" presId="urn:microsoft.com/office/officeart/2005/8/layout/vProcess5"/>
    <dgm:cxn modelId="{52184580-C2C7-4337-A200-F089E824AFDA}" type="presOf" srcId="{FDCD4D9C-89A1-4438-AF18-6E6546400FFD}" destId="{509C9EF2-A4B9-4257-A729-50B7FB66ED4E}" srcOrd="0" destOrd="0" presId="urn:microsoft.com/office/officeart/2005/8/layout/vProcess5"/>
    <dgm:cxn modelId="{F7F75789-9A7B-4270-8E7F-D1480ACBD012}" srcId="{2AB732CC-ABFE-45CC-9A55-850F511F6F9B}" destId="{7FCF0FBD-A420-41B9-A99E-9A9D4579279D}" srcOrd="1" destOrd="0" parTransId="{BD85992E-4339-4EEF-B313-B8486D4EEAC9}" sibTransId="{2ADF1E98-289B-476D-9B62-60257B937EF1}"/>
    <dgm:cxn modelId="{222E2C92-789F-41D9-8EE8-D24A754B5103}" type="presOf" srcId="{2ADF1E98-289B-476D-9B62-60257B937EF1}" destId="{3AA2BB2D-4F05-4002-ABA5-F5511BACF2F7}" srcOrd="0" destOrd="0" presId="urn:microsoft.com/office/officeart/2005/8/layout/vProcess5"/>
    <dgm:cxn modelId="{61687C9E-AEA2-4369-81A6-612795E4FC82}" type="presOf" srcId="{7FCF0FBD-A420-41B9-A99E-9A9D4579279D}" destId="{1BE8E4C3-3E18-4461-A893-36D624216F9F}" srcOrd="1" destOrd="0" presId="urn:microsoft.com/office/officeart/2005/8/layout/vProcess5"/>
    <dgm:cxn modelId="{B3398FAC-F91E-4BFE-B553-8F9A06835131}" srcId="{2AB732CC-ABFE-45CC-9A55-850F511F6F9B}" destId="{C6798B14-00E8-4227-B9B0-1BFD695EED57}" srcOrd="0" destOrd="0" parTransId="{0EEB08F4-E5B0-4B4F-B80F-DBDFECA29924}" sibTransId="{C7341BA2-17F4-4E9C-9D15-595773E41E8C}"/>
    <dgm:cxn modelId="{214E76DF-1B5D-4A8A-B11B-1A7782672023}" type="presOf" srcId="{C7341BA2-17F4-4E9C-9D15-595773E41E8C}" destId="{2E6FDB71-77F0-491E-BC44-BCCA6343DA5A}" srcOrd="0" destOrd="0" presId="urn:microsoft.com/office/officeart/2005/8/layout/vProcess5"/>
    <dgm:cxn modelId="{AAFFFEE3-715B-4E0A-85D9-E4E303299237}" type="presOf" srcId="{C6798B14-00E8-4227-B9B0-1BFD695EED57}" destId="{6E65F701-046A-482F-9EE2-68E8D5BD43F6}" srcOrd="1" destOrd="0" presId="urn:microsoft.com/office/officeart/2005/8/layout/vProcess5"/>
    <dgm:cxn modelId="{33636111-6697-498E-A698-A25DD294D32D}" type="presParOf" srcId="{AA9BA4B1-86DA-4F81-940D-D5B5875DD6FF}" destId="{50E7329F-461C-426F-ACBA-64B3EA28D670}" srcOrd="0" destOrd="0" presId="urn:microsoft.com/office/officeart/2005/8/layout/vProcess5"/>
    <dgm:cxn modelId="{F3281439-EE6C-4745-8663-EAB473609DFD}" type="presParOf" srcId="{AA9BA4B1-86DA-4F81-940D-D5B5875DD6FF}" destId="{CDEFE1B8-65D0-434F-8D71-0AE124FF97BB}" srcOrd="1" destOrd="0" presId="urn:microsoft.com/office/officeart/2005/8/layout/vProcess5"/>
    <dgm:cxn modelId="{B1889C8E-6FFD-479F-8BAD-46BCB8409904}" type="presParOf" srcId="{AA9BA4B1-86DA-4F81-940D-D5B5875DD6FF}" destId="{06DD2444-E3E9-4D54-8CAC-DF13E25E6BA2}" srcOrd="2" destOrd="0" presId="urn:microsoft.com/office/officeart/2005/8/layout/vProcess5"/>
    <dgm:cxn modelId="{014F316C-030C-469C-B957-5C1F3ACAFD0D}" type="presParOf" srcId="{AA9BA4B1-86DA-4F81-940D-D5B5875DD6FF}" destId="{043FA49D-4DE1-48FD-B115-075174BA3FEA}" srcOrd="3" destOrd="0" presId="urn:microsoft.com/office/officeart/2005/8/layout/vProcess5"/>
    <dgm:cxn modelId="{C08ABEE0-C77A-4C40-A2CC-2830E21BB519}" type="presParOf" srcId="{AA9BA4B1-86DA-4F81-940D-D5B5875DD6FF}" destId="{14BB9D12-C013-404E-8ECC-79AC41E85528}" srcOrd="4" destOrd="0" presId="urn:microsoft.com/office/officeart/2005/8/layout/vProcess5"/>
    <dgm:cxn modelId="{A672778A-9316-41D9-A208-3E338E78110C}" type="presParOf" srcId="{AA9BA4B1-86DA-4F81-940D-D5B5875DD6FF}" destId="{2E6FDB71-77F0-491E-BC44-BCCA6343DA5A}" srcOrd="5" destOrd="0" presId="urn:microsoft.com/office/officeart/2005/8/layout/vProcess5"/>
    <dgm:cxn modelId="{3664E00A-966C-4F3F-BD13-090A56CB058F}" type="presParOf" srcId="{AA9BA4B1-86DA-4F81-940D-D5B5875DD6FF}" destId="{3AA2BB2D-4F05-4002-ABA5-F5511BACF2F7}" srcOrd="6" destOrd="0" presId="urn:microsoft.com/office/officeart/2005/8/layout/vProcess5"/>
    <dgm:cxn modelId="{93B910EE-A398-4D68-B71E-95C5100BDE8A}" type="presParOf" srcId="{AA9BA4B1-86DA-4F81-940D-D5B5875DD6FF}" destId="{509C9EF2-A4B9-4257-A729-50B7FB66ED4E}" srcOrd="7" destOrd="0" presId="urn:microsoft.com/office/officeart/2005/8/layout/vProcess5"/>
    <dgm:cxn modelId="{30064DE9-AD83-479F-B4C8-F7B771DFE7B9}" type="presParOf" srcId="{AA9BA4B1-86DA-4F81-940D-D5B5875DD6FF}" destId="{6E65F701-046A-482F-9EE2-68E8D5BD43F6}" srcOrd="8" destOrd="0" presId="urn:microsoft.com/office/officeart/2005/8/layout/vProcess5"/>
    <dgm:cxn modelId="{7BF29AB1-7F76-496B-8442-20DAA5DF00AC}" type="presParOf" srcId="{AA9BA4B1-86DA-4F81-940D-D5B5875DD6FF}" destId="{1BE8E4C3-3E18-4461-A893-36D624216F9F}" srcOrd="9" destOrd="0" presId="urn:microsoft.com/office/officeart/2005/8/layout/vProcess5"/>
    <dgm:cxn modelId="{29E26E9A-A2E5-4A08-B12F-BE586E85A9ED}" type="presParOf" srcId="{AA9BA4B1-86DA-4F81-940D-D5B5875DD6FF}" destId="{8DE8BC8B-161B-4C46-A70F-5E2D3BC5AF77}" srcOrd="10" destOrd="0" presId="urn:microsoft.com/office/officeart/2005/8/layout/vProcess5"/>
    <dgm:cxn modelId="{F5DC3826-8B56-4502-9789-41761B37C4BC}" type="presParOf" srcId="{AA9BA4B1-86DA-4F81-940D-D5B5875DD6FF}" destId="{B8D2A118-5820-4F46-8314-7081A471299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B732CC-ABFE-45CC-9A55-850F511F6F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798B14-00E8-4227-B9B0-1BFD695EED57}">
      <dgm:prSet phldrT="[Text]" custT="1"/>
      <dgm:spPr>
        <a:xfrm>
          <a:off x="0" y="0"/>
          <a:ext cx="7733949" cy="2054079"/>
        </a:xfrm>
        <a:solidFill>
          <a:sysClr val="window" lastClr="FFFFFF"/>
        </a:solidFill>
        <a:ln w="127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pPr algn="just"/>
          <a:r>
            <a:rPr lang="en-US" sz="4000" b="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* </a:t>
          </a:r>
          <a:r>
            <a:rPr lang="en-US" sz="4000" b="1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Nguồn</a:t>
          </a:r>
          <a:r>
            <a: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gốc</a:t>
          </a:r>
          <a:r>
            <a: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và</a:t>
          </a:r>
          <a:r>
            <a: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bản</a:t>
          </a:r>
          <a:r>
            <a: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chất</a:t>
          </a:r>
          <a:r>
            <a: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của </a:t>
          </a:r>
          <a:r>
            <a:rPr lang="en-US" sz="4000" b="1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tiền</a:t>
          </a:r>
          <a:endParaRPr lang="en-US" sz="4000" b="1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EEB08F4-E5B0-4B4F-B80F-DBDFECA29924}" type="parTrans" cxnId="{B3398FAC-F91E-4BFE-B553-8F9A06835131}">
      <dgm:prSet/>
      <dgm:spPr/>
      <dgm:t>
        <a:bodyPr/>
        <a:lstStyle/>
        <a:p>
          <a:endParaRPr lang="en-US" sz="4000">
            <a:solidFill>
              <a:srgbClr val="000000"/>
            </a:solidFill>
          </a:endParaRPr>
        </a:p>
      </dgm:t>
    </dgm:pt>
    <dgm:pt modelId="{C7341BA2-17F4-4E9C-9D15-595773E41E8C}" type="sibTrans" cxnId="{B3398FAC-F91E-4BFE-B553-8F9A06835131}">
      <dgm:prSet custT="1"/>
      <dgm:spPr>
        <a:xfrm>
          <a:off x="6398797" y="1614734"/>
          <a:ext cx="1335151" cy="1335151"/>
        </a:xfrm>
        <a:solidFill>
          <a:srgbClr val="FF0000">
            <a:alpha val="90000"/>
          </a:srgbClr>
        </a:solidFill>
        <a:ln w="12700" cap="flat" cmpd="sng" algn="ctr">
          <a:solidFill>
            <a:srgbClr val="5B9BD5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 sz="4000">
            <a:solidFill>
              <a:srgbClr val="000000"/>
            </a:solidFill>
            <a:latin typeface="Calibri" panose="020F0502020204030204"/>
            <a:ea typeface="+mn-ea"/>
            <a:cs typeface="+mn-cs"/>
          </a:endParaRPr>
        </a:p>
      </dgm:t>
    </dgm:pt>
    <dgm:pt modelId="{7FCF0FBD-A420-41B9-A99E-9A9D4579279D}">
      <dgm:prSet phldrT="[Text]" custT="1"/>
      <dgm:spPr>
        <a:xfrm>
          <a:off x="1364814" y="2510541"/>
          <a:ext cx="7733949" cy="2054079"/>
        </a:xfrm>
        <a:solidFill>
          <a:sysClr val="window" lastClr="FFFFFF"/>
        </a:solidFill>
        <a:ln w="127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pPr algn="just"/>
          <a:r>
            <a:rPr lang="en-US" sz="4000" b="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* </a:t>
          </a:r>
          <a:r>
            <a:rPr lang="en-US" sz="4000" b="1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Chức</a:t>
          </a:r>
          <a:r>
            <a: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năng</a:t>
          </a:r>
          <a:r>
            <a: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của </a:t>
          </a:r>
          <a:r>
            <a:rPr lang="en-US" sz="4000" b="1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tiền</a:t>
          </a:r>
          <a:endParaRPr lang="en-US" sz="4000" b="1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D85992E-4339-4EEF-B313-B8486D4EEAC9}" type="parTrans" cxnId="{F7F75789-9A7B-4270-8E7F-D1480ACBD012}">
      <dgm:prSet/>
      <dgm:spPr/>
      <dgm:t>
        <a:bodyPr/>
        <a:lstStyle/>
        <a:p>
          <a:endParaRPr lang="en-US" sz="4000">
            <a:solidFill>
              <a:srgbClr val="000000"/>
            </a:solidFill>
          </a:endParaRPr>
        </a:p>
      </dgm:t>
    </dgm:pt>
    <dgm:pt modelId="{2ADF1E98-289B-476D-9B62-60257B937EF1}" type="sibTrans" cxnId="{F7F75789-9A7B-4270-8E7F-D1480ACBD012}">
      <dgm:prSet custT="1"/>
      <dgm:spPr>
        <a:solidFill>
          <a:srgbClr val="FF0000">
            <a:alpha val="90000"/>
          </a:srgbClr>
        </a:solidFill>
      </dgm:spPr>
      <dgm:t>
        <a:bodyPr/>
        <a:lstStyle/>
        <a:p>
          <a:endParaRPr lang="en-US" sz="4000">
            <a:solidFill>
              <a:srgbClr val="000000"/>
            </a:solidFill>
          </a:endParaRPr>
        </a:p>
      </dgm:t>
    </dgm:pt>
    <dgm:pt modelId="{961D2935-BCA1-4FD6-A3E7-27465330E9A1}" type="pres">
      <dgm:prSet presAssocID="{2AB732CC-ABFE-45CC-9A55-850F511F6F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35FA19-70D2-4D72-A697-9A399077823A}" type="pres">
      <dgm:prSet presAssocID="{C6798B14-00E8-4227-B9B0-1BFD695EED57}" presName="hierRoot1" presStyleCnt="0"/>
      <dgm:spPr/>
    </dgm:pt>
    <dgm:pt modelId="{5396E94B-211C-4E8B-9F5E-06D967577102}" type="pres">
      <dgm:prSet presAssocID="{C6798B14-00E8-4227-B9B0-1BFD695EED57}" presName="composite" presStyleCnt="0"/>
      <dgm:spPr/>
    </dgm:pt>
    <dgm:pt modelId="{434D39C4-7823-4591-B9FF-BF5FB3E80730}" type="pres">
      <dgm:prSet presAssocID="{C6798B14-00E8-4227-B9B0-1BFD695EED57}" presName="background" presStyleLbl="node0" presStyleIdx="0" presStyleCnt="2"/>
      <dgm:spPr/>
    </dgm:pt>
    <dgm:pt modelId="{5AEE2C52-1ABE-45B3-9021-B91FB67E015F}" type="pres">
      <dgm:prSet presAssocID="{C6798B14-00E8-4227-B9B0-1BFD695EED57}" presName="text" presStyleLbl="fgAcc0" presStyleIdx="0" presStyleCnt="2">
        <dgm:presLayoutVars>
          <dgm:chPref val="3"/>
        </dgm:presLayoutVars>
      </dgm:prSet>
      <dgm:spPr/>
    </dgm:pt>
    <dgm:pt modelId="{94182B0C-404E-4736-98D8-E70855808047}" type="pres">
      <dgm:prSet presAssocID="{C6798B14-00E8-4227-B9B0-1BFD695EED57}" presName="hierChild2" presStyleCnt="0"/>
      <dgm:spPr/>
    </dgm:pt>
    <dgm:pt modelId="{97BF16BE-B975-424E-AB69-E3E9505CF6F3}" type="pres">
      <dgm:prSet presAssocID="{7FCF0FBD-A420-41B9-A99E-9A9D4579279D}" presName="hierRoot1" presStyleCnt="0"/>
      <dgm:spPr/>
    </dgm:pt>
    <dgm:pt modelId="{BA6B9FF5-1068-434A-A2C0-3B3ABE4ADDB3}" type="pres">
      <dgm:prSet presAssocID="{7FCF0FBD-A420-41B9-A99E-9A9D4579279D}" presName="composite" presStyleCnt="0"/>
      <dgm:spPr/>
    </dgm:pt>
    <dgm:pt modelId="{54473734-D827-4A0E-AED7-493D73A49503}" type="pres">
      <dgm:prSet presAssocID="{7FCF0FBD-A420-41B9-A99E-9A9D4579279D}" presName="background" presStyleLbl="node0" presStyleIdx="1" presStyleCnt="2"/>
      <dgm:spPr/>
    </dgm:pt>
    <dgm:pt modelId="{541B9549-E837-4E7A-85FF-C7169622C422}" type="pres">
      <dgm:prSet presAssocID="{7FCF0FBD-A420-41B9-A99E-9A9D4579279D}" presName="text" presStyleLbl="fgAcc0" presStyleIdx="1" presStyleCnt="2">
        <dgm:presLayoutVars>
          <dgm:chPref val="3"/>
        </dgm:presLayoutVars>
      </dgm:prSet>
      <dgm:spPr/>
    </dgm:pt>
    <dgm:pt modelId="{3131AAFD-26B0-4B99-BF6C-030C27AEBD4C}" type="pres">
      <dgm:prSet presAssocID="{7FCF0FBD-A420-41B9-A99E-9A9D4579279D}" presName="hierChild2" presStyleCnt="0"/>
      <dgm:spPr/>
    </dgm:pt>
  </dgm:ptLst>
  <dgm:cxnLst>
    <dgm:cxn modelId="{D1C6166B-477F-4123-A42C-38351BD09F32}" type="presOf" srcId="{2AB732CC-ABFE-45CC-9A55-850F511F6F9B}" destId="{961D2935-BCA1-4FD6-A3E7-27465330E9A1}" srcOrd="0" destOrd="0" presId="urn:microsoft.com/office/officeart/2005/8/layout/hierarchy1"/>
    <dgm:cxn modelId="{F7F75789-9A7B-4270-8E7F-D1480ACBD012}" srcId="{2AB732CC-ABFE-45CC-9A55-850F511F6F9B}" destId="{7FCF0FBD-A420-41B9-A99E-9A9D4579279D}" srcOrd="1" destOrd="0" parTransId="{BD85992E-4339-4EEF-B313-B8486D4EEAC9}" sibTransId="{2ADF1E98-289B-476D-9B62-60257B937EF1}"/>
    <dgm:cxn modelId="{5472E69E-E9CD-46FD-A42A-C18131B42D34}" type="presOf" srcId="{C6798B14-00E8-4227-B9B0-1BFD695EED57}" destId="{5AEE2C52-1ABE-45B3-9021-B91FB67E015F}" srcOrd="0" destOrd="0" presId="urn:microsoft.com/office/officeart/2005/8/layout/hierarchy1"/>
    <dgm:cxn modelId="{B3398FAC-F91E-4BFE-B553-8F9A06835131}" srcId="{2AB732CC-ABFE-45CC-9A55-850F511F6F9B}" destId="{C6798B14-00E8-4227-B9B0-1BFD695EED57}" srcOrd="0" destOrd="0" parTransId="{0EEB08F4-E5B0-4B4F-B80F-DBDFECA29924}" sibTransId="{C7341BA2-17F4-4E9C-9D15-595773E41E8C}"/>
    <dgm:cxn modelId="{D0FFFBE0-F1AE-4A99-A173-C68FF81925D9}" type="presOf" srcId="{7FCF0FBD-A420-41B9-A99E-9A9D4579279D}" destId="{541B9549-E837-4E7A-85FF-C7169622C422}" srcOrd="0" destOrd="0" presId="urn:microsoft.com/office/officeart/2005/8/layout/hierarchy1"/>
    <dgm:cxn modelId="{AE1EF3DC-BF06-469F-A335-3742ECC934DF}" type="presParOf" srcId="{961D2935-BCA1-4FD6-A3E7-27465330E9A1}" destId="{3F35FA19-70D2-4D72-A697-9A399077823A}" srcOrd="0" destOrd="0" presId="urn:microsoft.com/office/officeart/2005/8/layout/hierarchy1"/>
    <dgm:cxn modelId="{D7B6458E-6598-4989-A0BE-C1A0CA614089}" type="presParOf" srcId="{3F35FA19-70D2-4D72-A697-9A399077823A}" destId="{5396E94B-211C-4E8B-9F5E-06D967577102}" srcOrd="0" destOrd="0" presId="urn:microsoft.com/office/officeart/2005/8/layout/hierarchy1"/>
    <dgm:cxn modelId="{2C4FB3A7-0302-4A4F-9835-EB6FB38AB203}" type="presParOf" srcId="{5396E94B-211C-4E8B-9F5E-06D967577102}" destId="{434D39C4-7823-4591-B9FF-BF5FB3E80730}" srcOrd="0" destOrd="0" presId="urn:microsoft.com/office/officeart/2005/8/layout/hierarchy1"/>
    <dgm:cxn modelId="{C85C2F03-542F-4EBA-BB15-EA7003B1C775}" type="presParOf" srcId="{5396E94B-211C-4E8B-9F5E-06D967577102}" destId="{5AEE2C52-1ABE-45B3-9021-B91FB67E015F}" srcOrd="1" destOrd="0" presId="urn:microsoft.com/office/officeart/2005/8/layout/hierarchy1"/>
    <dgm:cxn modelId="{80F22E26-7EE3-4976-85D2-FC07C41C7BB2}" type="presParOf" srcId="{3F35FA19-70D2-4D72-A697-9A399077823A}" destId="{94182B0C-404E-4736-98D8-E70855808047}" srcOrd="1" destOrd="0" presId="urn:microsoft.com/office/officeart/2005/8/layout/hierarchy1"/>
    <dgm:cxn modelId="{FECC1973-E209-4E64-975E-AAE01F58E84A}" type="presParOf" srcId="{961D2935-BCA1-4FD6-A3E7-27465330E9A1}" destId="{97BF16BE-B975-424E-AB69-E3E9505CF6F3}" srcOrd="1" destOrd="0" presId="urn:microsoft.com/office/officeart/2005/8/layout/hierarchy1"/>
    <dgm:cxn modelId="{C2C09014-8052-4B6E-BAEA-839BAFE67AD0}" type="presParOf" srcId="{97BF16BE-B975-424E-AB69-E3E9505CF6F3}" destId="{BA6B9FF5-1068-434A-A2C0-3B3ABE4ADDB3}" srcOrd="0" destOrd="0" presId="urn:microsoft.com/office/officeart/2005/8/layout/hierarchy1"/>
    <dgm:cxn modelId="{30143F6F-049E-4692-A540-0F31D2DEE91C}" type="presParOf" srcId="{BA6B9FF5-1068-434A-A2C0-3B3ABE4ADDB3}" destId="{54473734-D827-4A0E-AED7-493D73A49503}" srcOrd="0" destOrd="0" presId="urn:microsoft.com/office/officeart/2005/8/layout/hierarchy1"/>
    <dgm:cxn modelId="{CD30016A-780D-4985-B661-5BA6AD7CDE7B}" type="presParOf" srcId="{BA6B9FF5-1068-434A-A2C0-3B3ABE4ADDB3}" destId="{541B9549-E837-4E7A-85FF-C7169622C422}" srcOrd="1" destOrd="0" presId="urn:microsoft.com/office/officeart/2005/8/layout/hierarchy1"/>
    <dgm:cxn modelId="{F173EE5A-2158-4743-90B1-AE0DCE858F49}" type="presParOf" srcId="{97BF16BE-B975-424E-AB69-E3E9505CF6F3}" destId="{3131AAFD-26B0-4B99-BF6C-030C27AEBD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DD03A0-04D6-4C68-A00A-B97A4A350C0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CE17FC-30DB-417A-A4EF-22861E8112E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Thước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đo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endParaRPr lang="en-US" sz="32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C9C21E-6D42-4F74-B806-3C17FAE76B4E}" type="parTrans" cxnId="{D37BE121-61B5-4D39-B023-9E977748864B}">
      <dgm:prSet/>
      <dgm:spPr/>
      <dgm:t>
        <a:bodyPr/>
        <a:lstStyle/>
        <a:p>
          <a:endParaRPr lang="en-US"/>
        </a:p>
      </dgm:t>
    </dgm:pt>
    <dgm:pt modelId="{FF75A81C-C2C0-4895-BFB5-2990B751AE57}" type="sibTrans" cxnId="{D37BE121-61B5-4D39-B023-9E977748864B}">
      <dgm:prSet/>
      <dgm:spPr/>
      <dgm:t>
        <a:bodyPr/>
        <a:lstStyle/>
        <a:p>
          <a:endParaRPr lang="en-US"/>
        </a:p>
      </dgm:t>
    </dgm:pt>
    <dgm:pt modelId="{0725B09F-4FC7-4308-BC6F-1FDC542D7C99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tiện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lưu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endParaRPr lang="en-US" sz="32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9B88DB-EB25-4064-886A-24F04E4FA868}" type="parTrans" cxnId="{490EE530-8B44-40D3-8C8A-F9F54BDF4878}">
      <dgm:prSet/>
      <dgm:spPr/>
      <dgm:t>
        <a:bodyPr/>
        <a:lstStyle/>
        <a:p>
          <a:endParaRPr lang="en-US"/>
        </a:p>
      </dgm:t>
    </dgm:pt>
    <dgm:pt modelId="{758AEB12-C9F1-4734-892F-53F42EA32918}" type="sibTrans" cxnId="{490EE530-8B44-40D3-8C8A-F9F54BDF4878}">
      <dgm:prSet/>
      <dgm:spPr/>
      <dgm:t>
        <a:bodyPr/>
        <a:lstStyle/>
        <a:p>
          <a:endParaRPr lang="en-US"/>
        </a:p>
      </dgm:t>
    </dgm:pt>
    <dgm:pt modelId="{795682C9-AA2B-4330-B83C-1486CDFDA7BE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3.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tiện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cất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trữ</a:t>
          </a:r>
          <a:endParaRPr lang="en-US" sz="32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EF7DBA-8DFB-44F6-80D4-0740D3A2FA18}" type="parTrans" cxnId="{6AA45275-C0B1-498B-80BB-0E3D68A55797}">
      <dgm:prSet/>
      <dgm:spPr/>
      <dgm:t>
        <a:bodyPr/>
        <a:lstStyle/>
        <a:p>
          <a:endParaRPr lang="en-US"/>
        </a:p>
      </dgm:t>
    </dgm:pt>
    <dgm:pt modelId="{1918A252-EC09-4C1B-A00F-ACBBB3FBF5AF}" type="sibTrans" cxnId="{6AA45275-C0B1-498B-80BB-0E3D68A55797}">
      <dgm:prSet/>
      <dgm:spPr/>
      <dgm:t>
        <a:bodyPr/>
        <a:lstStyle/>
        <a:p>
          <a:endParaRPr lang="en-US"/>
        </a:p>
      </dgm:t>
    </dgm:pt>
    <dgm:pt modelId="{E82617F7-0C29-492D-93A8-71FF326897FB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4.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tiện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thanh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en-US" sz="32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B05C0C-B38B-4295-8741-EA4CEED1BE09}" type="parTrans" cxnId="{6FB30785-9867-4C9C-956D-09D20EF2BCFC}">
      <dgm:prSet/>
      <dgm:spPr/>
      <dgm:t>
        <a:bodyPr/>
        <a:lstStyle/>
        <a:p>
          <a:endParaRPr lang="en-US"/>
        </a:p>
      </dgm:t>
    </dgm:pt>
    <dgm:pt modelId="{05128768-1B6B-4586-B51A-F6FF4F6B74B5}" type="sibTrans" cxnId="{6FB30785-9867-4C9C-956D-09D20EF2BCFC}">
      <dgm:prSet/>
      <dgm:spPr/>
      <dgm:t>
        <a:bodyPr/>
        <a:lstStyle/>
        <a:p>
          <a:endParaRPr lang="en-US"/>
        </a:p>
      </dgm:t>
    </dgm:pt>
    <dgm:pt modelId="{B6BE0CB6-F272-49A7-A0AE-F6400D12967E}">
      <dgm:prSet phldrT="[Text]" custT="1"/>
      <dgm:spPr>
        <a:solidFill>
          <a:schemeClr val="bg1"/>
        </a:solidFill>
      </dgm:spPr>
      <dgm:t>
        <a:bodyPr/>
        <a:lstStyle/>
        <a:p>
          <a:pPr algn="ctr"/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Tiền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tệ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thế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endParaRPr lang="en-US" sz="32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7CAE54-7BE6-4C05-8F94-1103AC82A014}" type="parTrans" cxnId="{77D751A2-7290-4EEE-834D-FE3EC95C47AF}">
      <dgm:prSet/>
      <dgm:spPr/>
      <dgm:t>
        <a:bodyPr/>
        <a:lstStyle/>
        <a:p>
          <a:endParaRPr lang="en-US"/>
        </a:p>
      </dgm:t>
    </dgm:pt>
    <dgm:pt modelId="{48FF8DAC-107F-48A4-8317-2F9A1CB12F86}" type="sibTrans" cxnId="{77D751A2-7290-4EEE-834D-FE3EC95C47AF}">
      <dgm:prSet/>
      <dgm:spPr/>
      <dgm:t>
        <a:bodyPr/>
        <a:lstStyle/>
        <a:p>
          <a:endParaRPr lang="en-US"/>
        </a:p>
      </dgm:t>
    </dgm:pt>
    <dgm:pt modelId="{66B49EF8-2703-4640-86BC-635A70980E76}" type="pres">
      <dgm:prSet presAssocID="{2ADD03A0-04D6-4C68-A00A-B97A4A350C06}" presName="linear" presStyleCnt="0">
        <dgm:presLayoutVars>
          <dgm:dir/>
          <dgm:animLvl val="lvl"/>
          <dgm:resizeHandles val="exact"/>
        </dgm:presLayoutVars>
      </dgm:prSet>
      <dgm:spPr/>
    </dgm:pt>
    <dgm:pt modelId="{F479B658-D04D-4B80-9875-DA4CDB7D368A}" type="pres">
      <dgm:prSet presAssocID="{94CE17FC-30DB-417A-A4EF-22861E8112E9}" presName="parentLin" presStyleCnt="0"/>
      <dgm:spPr/>
    </dgm:pt>
    <dgm:pt modelId="{7A23DDB4-A81D-4910-8F13-FF4B4ACA2885}" type="pres">
      <dgm:prSet presAssocID="{94CE17FC-30DB-417A-A4EF-22861E8112E9}" presName="parentLeftMargin" presStyleLbl="node1" presStyleIdx="0" presStyleCnt="5"/>
      <dgm:spPr/>
    </dgm:pt>
    <dgm:pt modelId="{E5AFF5C0-DDA6-435A-9578-2D09F9178FB4}" type="pres">
      <dgm:prSet presAssocID="{94CE17FC-30DB-417A-A4EF-22861E8112E9}" presName="parentText" presStyleLbl="node1" presStyleIdx="0" presStyleCnt="5" custLinFactX="8324" custLinFactNeighborX="100000">
        <dgm:presLayoutVars>
          <dgm:chMax val="0"/>
          <dgm:bulletEnabled val="1"/>
        </dgm:presLayoutVars>
      </dgm:prSet>
      <dgm:spPr/>
    </dgm:pt>
    <dgm:pt modelId="{3B0ADB89-B465-4884-9D2B-302F3CE8A5EF}" type="pres">
      <dgm:prSet presAssocID="{94CE17FC-30DB-417A-A4EF-22861E8112E9}" presName="negativeSpace" presStyleCnt="0"/>
      <dgm:spPr/>
    </dgm:pt>
    <dgm:pt modelId="{C2E39313-B56B-4595-A5C2-678FE52CE834}" type="pres">
      <dgm:prSet presAssocID="{94CE17FC-30DB-417A-A4EF-22861E8112E9}" presName="childText" presStyleLbl="conFgAcc1" presStyleIdx="0" presStyleCnt="5">
        <dgm:presLayoutVars>
          <dgm:bulletEnabled val="1"/>
        </dgm:presLayoutVars>
      </dgm:prSet>
      <dgm:spPr>
        <a:solidFill>
          <a:srgbClr val="FFC000"/>
        </a:solidFill>
      </dgm:spPr>
    </dgm:pt>
    <dgm:pt modelId="{747143F4-04B5-4EF2-BD19-AE68A2980849}" type="pres">
      <dgm:prSet presAssocID="{FF75A81C-C2C0-4895-BFB5-2990B751AE57}" presName="spaceBetweenRectangles" presStyleCnt="0"/>
      <dgm:spPr/>
    </dgm:pt>
    <dgm:pt modelId="{A846A536-3005-4CFB-8F7A-074EBE34A4B1}" type="pres">
      <dgm:prSet presAssocID="{0725B09F-4FC7-4308-BC6F-1FDC542D7C99}" presName="parentLin" presStyleCnt="0"/>
      <dgm:spPr/>
    </dgm:pt>
    <dgm:pt modelId="{1F93E39D-83C9-4C35-8AA0-CF430C4E5876}" type="pres">
      <dgm:prSet presAssocID="{0725B09F-4FC7-4308-BC6F-1FDC542D7C99}" presName="parentLeftMargin" presStyleLbl="node1" presStyleIdx="0" presStyleCnt="5"/>
      <dgm:spPr/>
    </dgm:pt>
    <dgm:pt modelId="{9E3B5259-DE47-4BE6-99E8-91303D398073}" type="pres">
      <dgm:prSet presAssocID="{0725B09F-4FC7-4308-BC6F-1FDC542D7C99}" presName="parentText" presStyleLbl="node1" presStyleIdx="1" presStyleCnt="5" custLinFactX="8324" custLinFactNeighborX="100000">
        <dgm:presLayoutVars>
          <dgm:chMax val="0"/>
          <dgm:bulletEnabled val="1"/>
        </dgm:presLayoutVars>
      </dgm:prSet>
      <dgm:spPr/>
    </dgm:pt>
    <dgm:pt modelId="{D9152DD0-0FFE-4C89-8F46-5F0B477A70B5}" type="pres">
      <dgm:prSet presAssocID="{0725B09F-4FC7-4308-BC6F-1FDC542D7C99}" presName="negativeSpace" presStyleCnt="0"/>
      <dgm:spPr/>
    </dgm:pt>
    <dgm:pt modelId="{0C7F5072-4475-4D70-85B3-AFD84B0AAC64}" type="pres">
      <dgm:prSet presAssocID="{0725B09F-4FC7-4308-BC6F-1FDC542D7C99}" presName="childText" presStyleLbl="conFgAcc1" presStyleIdx="1" presStyleCnt="5">
        <dgm:presLayoutVars>
          <dgm:bulletEnabled val="1"/>
        </dgm:presLayoutVars>
      </dgm:prSet>
      <dgm:spPr>
        <a:solidFill>
          <a:srgbClr val="FFC000">
            <a:alpha val="90000"/>
          </a:srgbClr>
        </a:solidFill>
      </dgm:spPr>
    </dgm:pt>
    <dgm:pt modelId="{A4E718BA-5A97-46BA-8CF6-19E2C7D1ABD3}" type="pres">
      <dgm:prSet presAssocID="{758AEB12-C9F1-4734-892F-53F42EA32918}" presName="spaceBetweenRectangles" presStyleCnt="0"/>
      <dgm:spPr/>
    </dgm:pt>
    <dgm:pt modelId="{C7490610-F52A-458D-A6C3-E173F46372DB}" type="pres">
      <dgm:prSet presAssocID="{795682C9-AA2B-4330-B83C-1486CDFDA7BE}" presName="parentLin" presStyleCnt="0"/>
      <dgm:spPr/>
    </dgm:pt>
    <dgm:pt modelId="{7A648F70-CD7E-4159-BFE1-CFAD45E8C6E8}" type="pres">
      <dgm:prSet presAssocID="{795682C9-AA2B-4330-B83C-1486CDFDA7BE}" presName="parentLeftMargin" presStyleLbl="node1" presStyleIdx="1" presStyleCnt="5"/>
      <dgm:spPr/>
    </dgm:pt>
    <dgm:pt modelId="{2741108F-1F38-484C-88E6-D6E0C0DED835}" type="pres">
      <dgm:prSet presAssocID="{795682C9-AA2B-4330-B83C-1486CDFDA7BE}" presName="parentText" presStyleLbl="node1" presStyleIdx="2" presStyleCnt="5" custLinFactX="8324" custLinFactNeighborX="100000">
        <dgm:presLayoutVars>
          <dgm:chMax val="0"/>
          <dgm:bulletEnabled val="1"/>
        </dgm:presLayoutVars>
      </dgm:prSet>
      <dgm:spPr/>
    </dgm:pt>
    <dgm:pt modelId="{23223261-4C10-400D-9FBF-819A7A294BEB}" type="pres">
      <dgm:prSet presAssocID="{795682C9-AA2B-4330-B83C-1486CDFDA7BE}" presName="negativeSpace" presStyleCnt="0"/>
      <dgm:spPr/>
    </dgm:pt>
    <dgm:pt modelId="{44E308AB-B7C0-4A76-BA43-51B97E26BC73}" type="pres">
      <dgm:prSet presAssocID="{795682C9-AA2B-4330-B83C-1486CDFDA7BE}" presName="childText" presStyleLbl="conFgAcc1" presStyleIdx="2" presStyleCnt="5">
        <dgm:presLayoutVars>
          <dgm:bulletEnabled val="1"/>
        </dgm:presLayoutVars>
      </dgm:prSet>
      <dgm:spPr>
        <a:solidFill>
          <a:srgbClr val="FFC000">
            <a:alpha val="90000"/>
          </a:srgbClr>
        </a:solidFill>
      </dgm:spPr>
    </dgm:pt>
    <dgm:pt modelId="{31E64908-C28B-48D3-9497-B0206C6797CE}" type="pres">
      <dgm:prSet presAssocID="{1918A252-EC09-4C1B-A00F-ACBBB3FBF5AF}" presName="spaceBetweenRectangles" presStyleCnt="0"/>
      <dgm:spPr/>
    </dgm:pt>
    <dgm:pt modelId="{06B681AB-ECF4-4F22-A224-CA91DC5AE860}" type="pres">
      <dgm:prSet presAssocID="{E82617F7-0C29-492D-93A8-71FF326897FB}" presName="parentLin" presStyleCnt="0"/>
      <dgm:spPr/>
    </dgm:pt>
    <dgm:pt modelId="{83EE5A3F-8652-4B44-87DD-84FC533B560D}" type="pres">
      <dgm:prSet presAssocID="{E82617F7-0C29-492D-93A8-71FF326897FB}" presName="parentLeftMargin" presStyleLbl="node1" presStyleIdx="2" presStyleCnt="5"/>
      <dgm:spPr/>
    </dgm:pt>
    <dgm:pt modelId="{4F1A5CF3-FECD-4943-BAAE-F0B5A97A5BF9}" type="pres">
      <dgm:prSet presAssocID="{E82617F7-0C29-492D-93A8-71FF326897FB}" presName="parentText" presStyleLbl="node1" presStyleIdx="3" presStyleCnt="5" custLinFactX="8324" custLinFactNeighborX="100000">
        <dgm:presLayoutVars>
          <dgm:chMax val="0"/>
          <dgm:bulletEnabled val="1"/>
        </dgm:presLayoutVars>
      </dgm:prSet>
      <dgm:spPr/>
    </dgm:pt>
    <dgm:pt modelId="{73D32D7F-B758-4471-ADC7-77E68EF7B001}" type="pres">
      <dgm:prSet presAssocID="{E82617F7-0C29-492D-93A8-71FF326897FB}" presName="negativeSpace" presStyleCnt="0"/>
      <dgm:spPr/>
    </dgm:pt>
    <dgm:pt modelId="{5779A8F0-F522-419D-90FA-0457E59724DB}" type="pres">
      <dgm:prSet presAssocID="{E82617F7-0C29-492D-93A8-71FF326897FB}" presName="childText" presStyleLbl="conFgAcc1" presStyleIdx="3" presStyleCnt="5">
        <dgm:presLayoutVars>
          <dgm:bulletEnabled val="1"/>
        </dgm:presLayoutVars>
      </dgm:prSet>
      <dgm:spPr>
        <a:solidFill>
          <a:srgbClr val="FFC000">
            <a:alpha val="90000"/>
          </a:srgbClr>
        </a:solidFill>
      </dgm:spPr>
    </dgm:pt>
    <dgm:pt modelId="{683C635A-D6E3-42A3-A0A4-01DDF8960391}" type="pres">
      <dgm:prSet presAssocID="{05128768-1B6B-4586-B51A-F6FF4F6B74B5}" presName="spaceBetweenRectangles" presStyleCnt="0"/>
      <dgm:spPr/>
    </dgm:pt>
    <dgm:pt modelId="{A6D7A6CE-E56B-43CC-9FE0-24B9A747AFB0}" type="pres">
      <dgm:prSet presAssocID="{B6BE0CB6-F272-49A7-A0AE-F6400D12967E}" presName="parentLin" presStyleCnt="0"/>
      <dgm:spPr/>
    </dgm:pt>
    <dgm:pt modelId="{6ED2DAA2-2C62-46BF-B4B6-1D9BB3737AFE}" type="pres">
      <dgm:prSet presAssocID="{B6BE0CB6-F272-49A7-A0AE-F6400D12967E}" presName="parentLeftMargin" presStyleLbl="node1" presStyleIdx="3" presStyleCnt="5"/>
      <dgm:spPr/>
    </dgm:pt>
    <dgm:pt modelId="{DCA7A989-BB90-4948-8DA2-03DD265622BE}" type="pres">
      <dgm:prSet presAssocID="{B6BE0CB6-F272-49A7-A0AE-F6400D12967E}" presName="parentText" presStyleLbl="node1" presStyleIdx="4" presStyleCnt="5" custLinFactX="8324" custLinFactNeighborX="100000">
        <dgm:presLayoutVars>
          <dgm:chMax val="0"/>
          <dgm:bulletEnabled val="1"/>
        </dgm:presLayoutVars>
      </dgm:prSet>
      <dgm:spPr/>
    </dgm:pt>
    <dgm:pt modelId="{7760DFD8-5366-4AAA-89AF-0878952C7DD0}" type="pres">
      <dgm:prSet presAssocID="{B6BE0CB6-F272-49A7-A0AE-F6400D12967E}" presName="negativeSpace" presStyleCnt="0"/>
      <dgm:spPr/>
    </dgm:pt>
    <dgm:pt modelId="{50837587-38E0-42BD-8333-CA9B7CE7FB13}" type="pres">
      <dgm:prSet presAssocID="{B6BE0CB6-F272-49A7-A0AE-F6400D12967E}" presName="childText" presStyleLbl="conFgAcc1" presStyleIdx="4" presStyleCnt="5">
        <dgm:presLayoutVars>
          <dgm:bulletEnabled val="1"/>
        </dgm:presLayoutVars>
      </dgm:prSet>
      <dgm:spPr>
        <a:solidFill>
          <a:srgbClr val="FFC000">
            <a:alpha val="90000"/>
          </a:srgbClr>
        </a:solidFill>
      </dgm:spPr>
    </dgm:pt>
  </dgm:ptLst>
  <dgm:cxnLst>
    <dgm:cxn modelId="{A19F9600-942C-442D-B60F-A1F79EC38F3E}" type="presOf" srcId="{795682C9-AA2B-4330-B83C-1486CDFDA7BE}" destId="{7A648F70-CD7E-4159-BFE1-CFAD45E8C6E8}" srcOrd="0" destOrd="0" presId="urn:microsoft.com/office/officeart/2005/8/layout/list1"/>
    <dgm:cxn modelId="{4EB9260E-8204-4B29-B43A-B75BA6EB3D08}" type="presOf" srcId="{E82617F7-0C29-492D-93A8-71FF326897FB}" destId="{83EE5A3F-8652-4B44-87DD-84FC533B560D}" srcOrd="0" destOrd="0" presId="urn:microsoft.com/office/officeart/2005/8/layout/list1"/>
    <dgm:cxn modelId="{AC272B1C-3B0C-4C85-B184-E0364FEC2FFC}" type="presOf" srcId="{E82617F7-0C29-492D-93A8-71FF326897FB}" destId="{4F1A5CF3-FECD-4943-BAAE-F0B5A97A5BF9}" srcOrd="1" destOrd="0" presId="urn:microsoft.com/office/officeart/2005/8/layout/list1"/>
    <dgm:cxn modelId="{D37BE121-61B5-4D39-B023-9E977748864B}" srcId="{2ADD03A0-04D6-4C68-A00A-B97A4A350C06}" destId="{94CE17FC-30DB-417A-A4EF-22861E8112E9}" srcOrd="0" destOrd="0" parTransId="{8AC9C21E-6D42-4F74-B806-3C17FAE76B4E}" sibTransId="{FF75A81C-C2C0-4895-BFB5-2990B751AE57}"/>
    <dgm:cxn modelId="{490EE530-8B44-40D3-8C8A-F9F54BDF4878}" srcId="{2ADD03A0-04D6-4C68-A00A-B97A4A350C06}" destId="{0725B09F-4FC7-4308-BC6F-1FDC542D7C99}" srcOrd="1" destOrd="0" parTransId="{589B88DB-EB25-4064-886A-24F04E4FA868}" sibTransId="{758AEB12-C9F1-4734-892F-53F42EA32918}"/>
    <dgm:cxn modelId="{4C9D5865-34FE-4351-AF0A-E4803E488927}" type="presOf" srcId="{B6BE0CB6-F272-49A7-A0AE-F6400D12967E}" destId="{DCA7A989-BB90-4948-8DA2-03DD265622BE}" srcOrd="1" destOrd="0" presId="urn:microsoft.com/office/officeart/2005/8/layout/list1"/>
    <dgm:cxn modelId="{16C6474D-043F-46EB-8314-5C0D3A45DBA8}" type="presOf" srcId="{94CE17FC-30DB-417A-A4EF-22861E8112E9}" destId="{E5AFF5C0-DDA6-435A-9578-2D09F9178FB4}" srcOrd="1" destOrd="0" presId="urn:microsoft.com/office/officeart/2005/8/layout/list1"/>
    <dgm:cxn modelId="{6AA45275-C0B1-498B-80BB-0E3D68A55797}" srcId="{2ADD03A0-04D6-4C68-A00A-B97A4A350C06}" destId="{795682C9-AA2B-4330-B83C-1486CDFDA7BE}" srcOrd="2" destOrd="0" parTransId="{5FEF7DBA-8DFB-44F6-80D4-0740D3A2FA18}" sibTransId="{1918A252-EC09-4C1B-A00F-ACBBB3FBF5AF}"/>
    <dgm:cxn modelId="{3EECF084-B895-46AB-9227-4147CB6EABE5}" type="presOf" srcId="{94CE17FC-30DB-417A-A4EF-22861E8112E9}" destId="{7A23DDB4-A81D-4910-8F13-FF4B4ACA2885}" srcOrd="0" destOrd="0" presId="urn:microsoft.com/office/officeart/2005/8/layout/list1"/>
    <dgm:cxn modelId="{6FB30785-9867-4C9C-956D-09D20EF2BCFC}" srcId="{2ADD03A0-04D6-4C68-A00A-B97A4A350C06}" destId="{E82617F7-0C29-492D-93A8-71FF326897FB}" srcOrd="3" destOrd="0" parTransId="{15B05C0C-B38B-4295-8741-EA4CEED1BE09}" sibTransId="{05128768-1B6B-4586-B51A-F6FF4F6B74B5}"/>
    <dgm:cxn modelId="{56299C91-CD38-4C2A-93A6-59905AF61682}" type="presOf" srcId="{0725B09F-4FC7-4308-BC6F-1FDC542D7C99}" destId="{9E3B5259-DE47-4BE6-99E8-91303D398073}" srcOrd="1" destOrd="0" presId="urn:microsoft.com/office/officeart/2005/8/layout/list1"/>
    <dgm:cxn modelId="{133ED392-5574-4518-90EB-6F61D390FEF2}" type="presOf" srcId="{795682C9-AA2B-4330-B83C-1486CDFDA7BE}" destId="{2741108F-1F38-484C-88E6-D6E0C0DED835}" srcOrd="1" destOrd="0" presId="urn:microsoft.com/office/officeart/2005/8/layout/list1"/>
    <dgm:cxn modelId="{77D751A2-7290-4EEE-834D-FE3EC95C47AF}" srcId="{2ADD03A0-04D6-4C68-A00A-B97A4A350C06}" destId="{B6BE0CB6-F272-49A7-A0AE-F6400D12967E}" srcOrd="4" destOrd="0" parTransId="{677CAE54-7BE6-4C05-8F94-1103AC82A014}" sibTransId="{48FF8DAC-107F-48A4-8317-2F9A1CB12F86}"/>
    <dgm:cxn modelId="{8CC8C2CD-5B3A-4BC3-B70B-D65C23722431}" type="presOf" srcId="{2ADD03A0-04D6-4C68-A00A-B97A4A350C06}" destId="{66B49EF8-2703-4640-86BC-635A70980E76}" srcOrd="0" destOrd="0" presId="urn:microsoft.com/office/officeart/2005/8/layout/list1"/>
    <dgm:cxn modelId="{4AC383F3-765E-46D7-98DD-750A569444B8}" type="presOf" srcId="{B6BE0CB6-F272-49A7-A0AE-F6400D12967E}" destId="{6ED2DAA2-2C62-46BF-B4B6-1D9BB3737AFE}" srcOrd="0" destOrd="0" presId="urn:microsoft.com/office/officeart/2005/8/layout/list1"/>
    <dgm:cxn modelId="{401DFEFB-F395-4AF3-A232-347E76888E18}" type="presOf" srcId="{0725B09F-4FC7-4308-BC6F-1FDC542D7C99}" destId="{1F93E39D-83C9-4C35-8AA0-CF430C4E5876}" srcOrd="0" destOrd="0" presId="urn:microsoft.com/office/officeart/2005/8/layout/list1"/>
    <dgm:cxn modelId="{85EE8961-6AC8-4172-8498-4255BD29A067}" type="presParOf" srcId="{66B49EF8-2703-4640-86BC-635A70980E76}" destId="{F479B658-D04D-4B80-9875-DA4CDB7D368A}" srcOrd="0" destOrd="0" presId="urn:microsoft.com/office/officeart/2005/8/layout/list1"/>
    <dgm:cxn modelId="{5F0E424B-6658-43E5-BB71-9ECE52A8EB2D}" type="presParOf" srcId="{F479B658-D04D-4B80-9875-DA4CDB7D368A}" destId="{7A23DDB4-A81D-4910-8F13-FF4B4ACA2885}" srcOrd="0" destOrd="0" presId="urn:microsoft.com/office/officeart/2005/8/layout/list1"/>
    <dgm:cxn modelId="{ADAD42DD-6AA4-44CF-A434-18A4F415D9A9}" type="presParOf" srcId="{F479B658-D04D-4B80-9875-DA4CDB7D368A}" destId="{E5AFF5C0-DDA6-435A-9578-2D09F9178FB4}" srcOrd="1" destOrd="0" presId="urn:microsoft.com/office/officeart/2005/8/layout/list1"/>
    <dgm:cxn modelId="{ADC3D330-200D-4F01-B364-0C6C3F1D3771}" type="presParOf" srcId="{66B49EF8-2703-4640-86BC-635A70980E76}" destId="{3B0ADB89-B465-4884-9D2B-302F3CE8A5EF}" srcOrd="1" destOrd="0" presId="urn:microsoft.com/office/officeart/2005/8/layout/list1"/>
    <dgm:cxn modelId="{B864BF63-8614-40C2-97B6-7FDF83C00D6B}" type="presParOf" srcId="{66B49EF8-2703-4640-86BC-635A70980E76}" destId="{C2E39313-B56B-4595-A5C2-678FE52CE834}" srcOrd="2" destOrd="0" presId="urn:microsoft.com/office/officeart/2005/8/layout/list1"/>
    <dgm:cxn modelId="{6DB6F274-2644-48D7-A360-AA76E6633A4B}" type="presParOf" srcId="{66B49EF8-2703-4640-86BC-635A70980E76}" destId="{747143F4-04B5-4EF2-BD19-AE68A2980849}" srcOrd="3" destOrd="0" presId="urn:microsoft.com/office/officeart/2005/8/layout/list1"/>
    <dgm:cxn modelId="{1E110F12-5855-4AFC-9502-F5BB93BFD065}" type="presParOf" srcId="{66B49EF8-2703-4640-86BC-635A70980E76}" destId="{A846A536-3005-4CFB-8F7A-074EBE34A4B1}" srcOrd="4" destOrd="0" presId="urn:microsoft.com/office/officeart/2005/8/layout/list1"/>
    <dgm:cxn modelId="{32C77B49-DC9A-44D8-9FBF-8324BC17BCF5}" type="presParOf" srcId="{A846A536-3005-4CFB-8F7A-074EBE34A4B1}" destId="{1F93E39D-83C9-4C35-8AA0-CF430C4E5876}" srcOrd="0" destOrd="0" presId="urn:microsoft.com/office/officeart/2005/8/layout/list1"/>
    <dgm:cxn modelId="{9920AB29-4CD5-4886-B52C-C249092A292A}" type="presParOf" srcId="{A846A536-3005-4CFB-8F7A-074EBE34A4B1}" destId="{9E3B5259-DE47-4BE6-99E8-91303D398073}" srcOrd="1" destOrd="0" presId="urn:microsoft.com/office/officeart/2005/8/layout/list1"/>
    <dgm:cxn modelId="{8C62AD57-EE21-4A23-B51A-5E604D74F1A6}" type="presParOf" srcId="{66B49EF8-2703-4640-86BC-635A70980E76}" destId="{D9152DD0-0FFE-4C89-8F46-5F0B477A70B5}" srcOrd="5" destOrd="0" presId="urn:microsoft.com/office/officeart/2005/8/layout/list1"/>
    <dgm:cxn modelId="{880EF258-6B47-426E-A90D-2E472FD7CD9F}" type="presParOf" srcId="{66B49EF8-2703-4640-86BC-635A70980E76}" destId="{0C7F5072-4475-4D70-85B3-AFD84B0AAC64}" srcOrd="6" destOrd="0" presId="urn:microsoft.com/office/officeart/2005/8/layout/list1"/>
    <dgm:cxn modelId="{98D5F6F4-196A-4D91-96E2-81269086F444}" type="presParOf" srcId="{66B49EF8-2703-4640-86BC-635A70980E76}" destId="{A4E718BA-5A97-46BA-8CF6-19E2C7D1ABD3}" srcOrd="7" destOrd="0" presId="urn:microsoft.com/office/officeart/2005/8/layout/list1"/>
    <dgm:cxn modelId="{F41792D1-A900-4920-A978-092312231F2C}" type="presParOf" srcId="{66B49EF8-2703-4640-86BC-635A70980E76}" destId="{C7490610-F52A-458D-A6C3-E173F46372DB}" srcOrd="8" destOrd="0" presId="urn:microsoft.com/office/officeart/2005/8/layout/list1"/>
    <dgm:cxn modelId="{CB704BEF-3168-447C-9DD3-26A6577D2634}" type="presParOf" srcId="{C7490610-F52A-458D-A6C3-E173F46372DB}" destId="{7A648F70-CD7E-4159-BFE1-CFAD45E8C6E8}" srcOrd="0" destOrd="0" presId="urn:microsoft.com/office/officeart/2005/8/layout/list1"/>
    <dgm:cxn modelId="{F6712D75-BD79-41D8-90C1-6ABC03E21BD1}" type="presParOf" srcId="{C7490610-F52A-458D-A6C3-E173F46372DB}" destId="{2741108F-1F38-484C-88E6-D6E0C0DED835}" srcOrd="1" destOrd="0" presId="urn:microsoft.com/office/officeart/2005/8/layout/list1"/>
    <dgm:cxn modelId="{D444E692-0663-4F8F-B6D1-144475F1C6DD}" type="presParOf" srcId="{66B49EF8-2703-4640-86BC-635A70980E76}" destId="{23223261-4C10-400D-9FBF-819A7A294BEB}" srcOrd="9" destOrd="0" presId="urn:microsoft.com/office/officeart/2005/8/layout/list1"/>
    <dgm:cxn modelId="{15B059C2-770F-4BCA-A87D-5F8F5CAB3BEB}" type="presParOf" srcId="{66B49EF8-2703-4640-86BC-635A70980E76}" destId="{44E308AB-B7C0-4A76-BA43-51B97E26BC73}" srcOrd="10" destOrd="0" presId="urn:microsoft.com/office/officeart/2005/8/layout/list1"/>
    <dgm:cxn modelId="{7BF7E7A2-3CC2-41DC-AABE-01EF9A61839A}" type="presParOf" srcId="{66B49EF8-2703-4640-86BC-635A70980E76}" destId="{31E64908-C28B-48D3-9497-B0206C6797CE}" srcOrd="11" destOrd="0" presId="urn:microsoft.com/office/officeart/2005/8/layout/list1"/>
    <dgm:cxn modelId="{87175F8D-B7BE-44F7-9EB0-D1EF9B1DE9AF}" type="presParOf" srcId="{66B49EF8-2703-4640-86BC-635A70980E76}" destId="{06B681AB-ECF4-4F22-A224-CA91DC5AE860}" srcOrd="12" destOrd="0" presId="urn:microsoft.com/office/officeart/2005/8/layout/list1"/>
    <dgm:cxn modelId="{FA11AA8C-5427-4EDE-8292-92B6E469B905}" type="presParOf" srcId="{06B681AB-ECF4-4F22-A224-CA91DC5AE860}" destId="{83EE5A3F-8652-4B44-87DD-84FC533B560D}" srcOrd="0" destOrd="0" presId="urn:microsoft.com/office/officeart/2005/8/layout/list1"/>
    <dgm:cxn modelId="{4B2469C7-80D1-4FC4-BFE0-807CA98A914C}" type="presParOf" srcId="{06B681AB-ECF4-4F22-A224-CA91DC5AE860}" destId="{4F1A5CF3-FECD-4943-BAAE-F0B5A97A5BF9}" srcOrd="1" destOrd="0" presId="urn:microsoft.com/office/officeart/2005/8/layout/list1"/>
    <dgm:cxn modelId="{282ED409-A938-467B-BF3F-1FCC22B3C9BA}" type="presParOf" srcId="{66B49EF8-2703-4640-86BC-635A70980E76}" destId="{73D32D7F-B758-4471-ADC7-77E68EF7B001}" srcOrd="13" destOrd="0" presId="urn:microsoft.com/office/officeart/2005/8/layout/list1"/>
    <dgm:cxn modelId="{08580DCD-B0C3-497F-A5A5-C8142C29268C}" type="presParOf" srcId="{66B49EF8-2703-4640-86BC-635A70980E76}" destId="{5779A8F0-F522-419D-90FA-0457E59724DB}" srcOrd="14" destOrd="0" presId="urn:microsoft.com/office/officeart/2005/8/layout/list1"/>
    <dgm:cxn modelId="{C1C30BA0-5263-4895-94D4-9CA7FD156CA7}" type="presParOf" srcId="{66B49EF8-2703-4640-86BC-635A70980E76}" destId="{683C635A-D6E3-42A3-A0A4-01DDF8960391}" srcOrd="15" destOrd="0" presId="urn:microsoft.com/office/officeart/2005/8/layout/list1"/>
    <dgm:cxn modelId="{EEF13AF5-E3C2-4CB8-A4AE-BF9C9B390545}" type="presParOf" srcId="{66B49EF8-2703-4640-86BC-635A70980E76}" destId="{A6D7A6CE-E56B-43CC-9FE0-24B9A747AFB0}" srcOrd="16" destOrd="0" presId="urn:microsoft.com/office/officeart/2005/8/layout/list1"/>
    <dgm:cxn modelId="{37195B6C-CCA3-475E-8F08-46475C6F3614}" type="presParOf" srcId="{A6D7A6CE-E56B-43CC-9FE0-24B9A747AFB0}" destId="{6ED2DAA2-2C62-46BF-B4B6-1D9BB3737AFE}" srcOrd="0" destOrd="0" presId="urn:microsoft.com/office/officeart/2005/8/layout/list1"/>
    <dgm:cxn modelId="{249389C4-19C0-4C50-A2B8-9DD33CB5EAA3}" type="presParOf" srcId="{A6D7A6CE-E56B-43CC-9FE0-24B9A747AFB0}" destId="{DCA7A989-BB90-4948-8DA2-03DD265622BE}" srcOrd="1" destOrd="0" presId="urn:microsoft.com/office/officeart/2005/8/layout/list1"/>
    <dgm:cxn modelId="{CF16C9A2-F9E7-48EC-A546-724362F97097}" type="presParOf" srcId="{66B49EF8-2703-4640-86BC-635A70980E76}" destId="{7760DFD8-5366-4AAA-89AF-0878952C7DD0}" srcOrd="17" destOrd="0" presId="urn:microsoft.com/office/officeart/2005/8/layout/list1"/>
    <dgm:cxn modelId="{A35ECF8E-6364-43E0-ADA9-4CD248282050}" type="presParOf" srcId="{66B49EF8-2703-4640-86BC-635A70980E76}" destId="{50837587-38E0-42BD-8333-CA9B7CE7FB1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1E846D-DA6E-4837-B249-ED4595A1A754}" type="doc">
      <dgm:prSet loTypeId="urn:microsoft.com/office/officeart/2005/8/layout/hList1" loCatId="list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88889B7-7B3F-4ABE-9E13-EA88AF6DDCC9}">
      <dgm:prSet phldrT="[Text]" custT="1"/>
      <dgm:spPr>
        <a:solidFill>
          <a:schemeClr val="bg1"/>
        </a:solidFill>
      </dgm:spPr>
      <dgm:t>
        <a:bodyPr/>
        <a:lstStyle/>
        <a:p>
          <a:pPr algn="l"/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2.2.1</a:t>
          </a:r>
        </a:p>
      </dgm:t>
    </dgm:pt>
    <dgm:pt modelId="{248F061C-C5CA-425B-BBAC-CD764C931F87}" type="parTrans" cxnId="{A165DCC2-B267-4382-B356-DCEBC381FC38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0DDCDF-4894-4769-94B9-98B0F6060336}" type="sibTrans" cxnId="{A165DCC2-B267-4382-B356-DCEBC381FC38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FBDD57-E337-4A36-9CD9-8D7599E62527}">
      <dgm:prSet phldrT="[Text]" custT="1"/>
      <dgm:spPr/>
      <dgm:t>
        <a:bodyPr/>
        <a:lstStyle/>
        <a:p>
          <a:pPr algn="l"/>
          <a:r>
            <a:rPr lang="en-US" sz="40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4000" b="1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AD5E74-5585-411B-9148-E0965EEF13C2}" type="parTrans" cxnId="{7DD3F881-A839-45C8-8246-B966E122C87A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B21AF2-6F04-4C2F-9E49-F16C83B9618D}" type="sibTrans" cxnId="{7DD3F881-A839-45C8-8246-B966E122C87A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1C80B0-42A9-48B0-83E2-A33B8A62797B}">
      <dgm:prSet phldrT="[Text]" custT="1"/>
      <dgm:spPr/>
      <dgm:t>
        <a:bodyPr/>
        <a:lstStyle/>
        <a:p>
          <a:pPr algn="l"/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Khái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niệm</a:t>
          </a:r>
          <a:endParaRPr lang="en-US" sz="2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4B7C04-4CF6-41B8-9857-3DF7863F1282}" type="parTrans" cxnId="{0B588144-F9C3-40C4-A8D3-18C31F5F8F1E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411675-2188-4535-940C-F0279EFF2D0B}" type="sibTrans" cxnId="{0B588144-F9C3-40C4-A8D3-18C31F5F8F1E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DD15DC-5651-400E-84C2-F9D5B3841EAC}">
      <dgm:prSet phldrT="[Text]" custT="1"/>
      <dgm:spPr>
        <a:solidFill>
          <a:schemeClr val="bg1"/>
        </a:solidFill>
      </dgm:spPr>
      <dgm:t>
        <a:bodyPr/>
        <a:lstStyle/>
        <a:p>
          <a:pPr algn="l"/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2.2.2. </a:t>
          </a:r>
        </a:p>
      </dgm:t>
    </dgm:pt>
    <dgm:pt modelId="{6722038D-7E37-400B-9D37-905C3239303B}" type="parTrans" cxnId="{B7F2F209-DAD7-4BF9-B66C-14DE89136655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F0F28-3939-47AD-B781-09B8714606CF}" type="sibTrans" cxnId="{B7F2F209-DAD7-4BF9-B66C-14DE89136655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F31C79-1333-403B-B08D-65569572DE77}">
      <dgm:prSet phldrT="[Text]" custT="1"/>
      <dgm:spPr/>
      <dgm:t>
        <a:bodyPr/>
        <a:lstStyle/>
        <a:p>
          <a:pPr algn="l"/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Vai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trò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3200" b="1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AF8014-C757-4B1F-804C-12151D508F4A}" type="parTrans" cxnId="{24E3D47B-28A6-40EF-8FBB-4C159F1BC865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2E706F-4E33-41B4-8084-89FF10533DD4}" type="sibTrans" cxnId="{24E3D47B-28A6-40EF-8FBB-4C159F1BC865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2297DF-8B3A-42B3-BFD6-E0639EBBE7C1}">
      <dgm:prSet phldrT="[Text]" custT="1"/>
      <dgm:spPr/>
      <dgm:t>
        <a:bodyPr/>
        <a:lstStyle/>
        <a:p>
          <a:pPr algn="l"/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endParaRPr lang="en-US" sz="32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5CCC36-4051-4179-BDCB-7A97C1F6D960}" type="parTrans" cxnId="{7A115A23-5D4D-47AC-A923-1AD07652EC1B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E369CF-094C-477C-8A47-1B47B2A9733E}" type="sibTrans" cxnId="{7A115A23-5D4D-47AC-A923-1AD07652EC1B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84BA6B-D5BF-44F8-B21A-16DFB61CC076}">
      <dgm:prSet phldrT="[Text]" custT="1"/>
      <dgm:spPr/>
      <dgm:t>
        <a:bodyPr/>
        <a:lstStyle/>
        <a:p>
          <a:pPr algn="l"/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Vai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trò</a:t>
          </a:r>
          <a:endParaRPr lang="en-US" sz="2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7DCEED-BE22-4085-B4A5-327A8DA3BDB2}" type="parTrans" cxnId="{3BB32973-BD5F-4FE2-8151-4E97FE8DB1D7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9DDDEC-66D3-42CA-B907-95103D9AA78E}" type="sibTrans" cxnId="{3BB32973-BD5F-4FE2-8151-4E97FE8DB1D7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9E7628-E54F-4503-912A-CC9031679CE6}">
      <dgm:prSet phldrT="[Text]" custT="1"/>
      <dgm:spPr/>
      <dgm:t>
        <a:bodyPr/>
        <a:lstStyle/>
        <a:p>
          <a:pPr algn="l"/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2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0F1F1C-1EE6-49AC-9D2D-6FC4E8743FC0}" type="parTrans" cxnId="{581FD054-029D-4984-81F7-82425C0035B7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14B0FD-779E-44C5-8F74-55ED12E70EE7}" type="sibTrans" cxnId="{581FD054-029D-4984-81F7-82425C0035B7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C7C2B8-F8E0-43CD-A797-DFB925FBBA3D}">
      <dgm:prSet phldrT="[Text]" custT="1"/>
      <dgm:spPr/>
      <dgm:t>
        <a:bodyPr/>
        <a:lstStyle/>
        <a:p>
          <a:pPr algn="l"/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Nền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kinh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2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DBB877-31FC-4F16-AB91-3550850792E0}" type="parTrans" cxnId="{C591CF23-653A-46B5-8101-6C46586CA20D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855282-AC6F-4D7E-8892-09CF75ED809F}" type="sibTrans" cxnId="{C591CF23-653A-46B5-8101-6C46586CA20D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F75D37-976A-4A5B-8324-72883DA10CAA}">
      <dgm:prSet phldrT="[Text]" custT="1"/>
      <dgm:spPr/>
      <dgm:t>
        <a:bodyPr/>
        <a:lstStyle/>
        <a:p>
          <a:pPr algn="l"/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luật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nền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kinh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2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1626AC-2305-412A-B88E-22710AA61F26}" type="parTrans" cxnId="{68034D93-5886-406E-B269-DD6A24A90F18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312556-5783-49BF-B49E-0CD18E6685E5}" type="sibTrans" cxnId="{68034D93-5886-406E-B269-DD6A24A90F18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46F0AD-194E-4C3F-BB8D-7193D64D2AA2}">
      <dgm:prSet phldrT="[Text]" custT="1"/>
      <dgm:spPr/>
      <dgm:t>
        <a:bodyPr/>
        <a:lstStyle/>
        <a:p>
          <a:pPr algn="l"/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endParaRPr lang="en-US" sz="32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D0F500-440B-4856-BC66-199AB19D961D}" type="parTrans" cxnId="{9E9D3E74-3275-451D-AC5D-DB446732A72A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608842-3247-4A56-A499-618DB844AE7A}" type="sibTrans" cxnId="{9E9D3E74-3275-451D-AC5D-DB446732A72A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DAE1C-8D51-4DC4-B4FE-D651F1FABEF7}">
      <dgm:prSet phldrT="[Text]" custT="1"/>
      <dgm:spPr/>
      <dgm:t>
        <a:bodyPr/>
        <a:lstStyle/>
        <a:p>
          <a:pPr algn="l"/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trung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32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8D3D8B-CF20-4312-9805-256CC994BE68}" type="parTrans" cxnId="{3CA17401-21BA-4AD9-911A-C8D8CC0A1D5E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81994C-B61F-4114-B642-A2662F27EFB7}" type="sibTrans" cxnId="{3CA17401-21BA-4AD9-911A-C8D8CC0A1D5E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B3E5C7-C869-4A3C-A69E-D0BC3B0BEBFF}" type="pres">
      <dgm:prSet presAssocID="{EA1E846D-DA6E-4837-B249-ED4595A1A754}" presName="Name0" presStyleCnt="0">
        <dgm:presLayoutVars>
          <dgm:dir/>
          <dgm:animLvl val="lvl"/>
          <dgm:resizeHandles val="exact"/>
        </dgm:presLayoutVars>
      </dgm:prSet>
      <dgm:spPr/>
    </dgm:pt>
    <dgm:pt modelId="{92A79F1C-6B6D-4FDA-81E2-A993421C5FAD}" type="pres">
      <dgm:prSet presAssocID="{D88889B7-7B3F-4ABE-9E13-EA88AF6DDCC9}" presName="composite" presStyleCnt="0"/>
      <dgm:spPr/>
    </dgm:pt>
    <dgm:pt modelId="{3457D3F5-BE13-4779-BF65-870E0EA05684}" type="pres">
      <dgm:prSet presAssocID="{D88889B7-7B3F-4ABE-9E13-EA88AF6DDCC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C3DEAD0-FF1E-4A02-AF4A-B60C6DFB8DD4}" type="pres">
      <dgm:prSet presAssocID="{D88889B7-7B3F-4ABE-9E13-EA88AF6DDCC9}" presName="desTx" presStyleLbl="alignAccFollowNode1" presStyleIdx="0" presStyleCnt="2">
        <dgm:presLayoutVars>
          <dgm:bulletEnabled val="1"/>
        </dgm:presLayoutVars>
      </dgm:prSet>
      <dgm:spPr/>
    </dgm:pt>
    <dgm:pt modelId="{54C479FF-A1D9-488E-8383-D091E7B81607}" type="pres">
      <dgm:prSet presAssocID="{C10DDCDF-4894-4769-94B9-98B0F6060336}" presName="space" presStyleCnt="0"/>
      <dgm:spPr/>
    </dgm:pt>
    <dgm:pt modelId="{94CA9419-A423-4293-BDED-2F18AF0E2B4C}" type="pres">
      <dgm:prSet presAssocID="{B9DD15DC-5651-400E-84C2-F9D5B3841EAC}" presName="composite" presStyleCnt="0"/>
      <dgm:spPr/>
    </dgm:pt>
    <dgm:pt modelId="{CDDAC987-0E5B-4205-B317-8C605C8C80A9}" type="pres">
      <dgm:prSet presAssocID="{B9DD15DC-5651-400E-84C2-F9D5B3841EA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C63D6D1-8AFF-4B6F-AEC7-DD77E949CC21}" type="pres">
      <dgm:prSet presAssocID="{B9DD15DC-5651-400E-84C2-F9D5B3841EA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CA17401-21BA-4AD9-911A-C8D8CC0A1D5E}" srcId="{B9DD15DC-5651-400E-84C2-F9D5B3841EAC}" destId="{7A6DAE1C-8D51-4DC4-B4FE-D651F1FABEF7}" srcOrd="3" destOrd="0" parTransId="{1E8D3D8B-CF20-4312-9805-256CC994BE68}" sibTransId="{2181994C-B61F-4114-B642-A2662F27EFB7}"/>
    <dgm:cxn modelId="{B7F2F209-DAD7-4BF9-B66C-14DE89136655}" srcId="{EA1E846D-DA6E-4837-B249-ED4595A1A754}" destId="{B9DD15DC-5651-400E-84C2-F9D5B3841EAC}" srcOrd="1" destOrd="0" parTransId="{6722038D-7E37-400B-9D37-905C3239303B}" sibTransId="{F9DF0F28-3939-47AD-B781-09B8714606CF}"/>
    <dgm:cxn modelId="{7A115A23-5D4D-47AC-A923-1AD07652EC1B}" srcId="{B9DD15DC-5651-400E-84C2-F9D5B3841EAC}" destId="{5C2297DF-8B3A-42B3-BFD6-E0639EBBE7C1}" srcOrd="1" destOrd="0" parTransId="{635CCC36-4051-4179-BDCB-7A97C1F6D960}" sibTransId="{67E369CF-094C-477C-8A47-1B47B2A9733E}"/>
    <dgm:cxn modelId="{C591CF23-653A-46B5-8101-6C46586CA20D}" srcId="{D88889B7-7B3F-4ABE-9E13-EA88AF6DDCC9}" destId="{F9C7C2B8-F8E0-43CD-A797-DFB925FBBA3D}" srcOrd="4" destOrd="0" parTransId="{BBDBB877-31FC-4F16-AB91-3550850792E0}" sibTransId="{81855282-AC6F-4D7E-8892-09CF75ED809F}"/>
    <dgm:cxn modelId="{79CDCC30-77F4-415B-979B-3A4E4006D845}" type="presOf" srcId="{1C9E7628-E54F-4503-912A-CC9031679CE6}" destId="{3C3DEAD0-FF1E-4A02-AF4A-B60C6DFB8DD4}" srcOrd="0" destOrd="3" presId="urn:microsoft.com/office/officeart/2005/8/layout/hList1"/>
    <dgm:cxn modelId="{A4388B37-361F-43E4-94B3-9890AA5AF173}" type="presOf" srcId="{E8F31C79-1333-403B-B08D-65569572DE77}" destId="{DC63D6D1-8AFF-4B6F-AEC7-DD77E949CC21}" srcOrd="0" destOrd="0" presId="urn:microsoft.com/office/officeart/2005/8/layout/hList1"/>
    <dgm:cxn modelId="{CB5A393C-7942-427D-A716-570810AF840F}" type="presOf" srcId="{B2F75D37-976A-4A5B-8324-72883DA10CAA}" destId="{3C3DEAD0-FF1E-4A02-AF4A-B60C6DFB8DD4}" srcOrd="0" destOrd="5" presId="urn:microsoft.com/office/officeart/2005/8/layout/hList1"/>
    <dgm:cxn modelId="{329F3D5E-E683-4418-92D6-021D1E69333D}" type="presOf" srcId="{A646F0AD-194E-4C3F-BB8D-7193D64D2AA2}" destId="{DC63D6D1-8AFF-4B6F-AEC7-DD77E949CC21}" srcOrd="0" destOrd="2" presId="urn:microsoft.com/office/officeart/2005/8/layout/hList1"/>
    <dgm:cxn modelId="{0B588144-F9C3-40C4-A8D3-18C31F5F8F1E}" srcId="{D88889B7-7B3F-4ABE-9E13-EA88AF6DDCC9}" destId="{031C80B0-42A9-48B0-83E2-A33B8A62797B}" srcOrd="1" destOrd="0" parTransId="{7C4B7C04-4CF6-41B8-9857-3DF7863F1282}" sibTransId="{B0411675-2188-4535-940C-F0279EFF2D0B}"/>
    <dgm:cxn modelId="{FF9FC864-3152-4D9A-8709-9BD3DFB76DE7}" type="presOf" srcId="{5C2297DF-8B3A-42B3-BFD6-E0639EBBE7C1}" destId="{DC63D6D1-8AFF-4B6F-AEC7-DD77E949CC21}" srcOrd="0" destOrd="1" presId="urn:microsoft.com/office/officeart/2005/8/layout/hList1"/>
    <dgm:cxn modelId="{3BB32973-BD5F-4FE2-8151-4E97FE8DB1D7}" srcId="{D88889B7-7B3F-4ABE-9E13-EA88AF6DDCC9}" destId="{2284BA6B-D5BF-44F8-B21A-16DFB61CC076}" srcOrd="2" destOrd="0" parTransId="{107DCEED-BE22-4085-B4A5-327A8DA3BDB2}" sibTransId="{EA9DDDEC-66D3-42CA-B907-95103D9AA78E}"/>
    <dgm:cxn modelId="{EADA3373-1FAD-439D-81C7-C6636DE7B053}" type="presOf" srcId="{EA1E846D-DA6E-4837-B249-ED4595A1A754}" destId="{0EB3E5C7-C869-4A3C-A69E-D0BC3B0BEBFF}" srcOrd="0" destOrd="0" presId="urn:microsoft.com/office/officeart/2005/8/layout/hList1"/>
    <dgm:cxn modelId="{9E9D3E74-3275-451D-AC5D-DB446732A72A}" srcId="{B9DD15DC-5651-400E-84C2-F9D5B3841EAC}" destId="{A646F0AD-194E-4C3F-BB8D-7193D64D2AA2}" srcOrd="2" destOrd="0" parTransId="{2FD0F500-440B-4856-BC66-199AB19D961D}" sibTransId="{BE608842-3247-4A56-A499-618DB844AE7A}"/>
    <dgm:cxn modelId="{581FD054-029D-4984-81F7-82425C0035B7}" srcId="{D88889B7-7B3F-4ABE-9E13-EA88AF6DDCC9}" destId="{1C9E7628-E54F-4503-912A-CC9031679CE6}" srcOrd="3" destOrd="0" parTransId="{D40F1F1C-1EE6-49AC-9D2D-6FC4E8743FC0}" sibTransId="{1814B0FD-779E-44C5-8F74-55ED12E70EE7}"/>
    <dgm:cxn modelId="{D596A376-9C0D-4359-ABF3-91D758469A37}" type="presOf" srcId="{031C80B0-42A9-48B0-83E2-A33B8A62797B}" destId="{3C3DEAD0-FF1E-4A02-AF4A-B60C6DFB8DD4}" srcOrd="0" destOrd="1" presId="urn:microsoft.com/office/officeart/2005/8/layout/hList1"/>
    <dgm:cxn modelId="{24E3D47B-28A6-40EF-8FBB-4C159F1BC865}" srcId="{B9DD15DC-5651-400E-84C2-F9D5B3841EAC}" destId="{E8F31C79-1333-403B-B08D-65569572DE77}" srcOrd="0" destOrd="0" parTransId="{F0AF8014-C757-4B1F-804C-12151D508F4A}" sibTransId="{942E706F-4E33-41B4-8084-89FF10533DD4}"/>
    <dgm:cxn modelId="{7DD3F881-A839-45C8-8246-B966E122C87A}" srcId="{D88889B7-7B3F-4ABE-9E13-EA88AF6DDCC9}" destId="{C1FBDD57-E337-4A36-9CD9-8D7599E62527}" srcOrd="0" destOrd="0" parTransId="{6FAD5E74-5585-411B-9148-E0965EEF13C2}" sibTransId="{86B21AF2-6F04-4C2F-9E49-F16C83B9618D}"/>
    <dgm:cxn modelId="{C779A791-2501-4662-B764-FF74C59ED5C7}" type="presOf" srcId="{D88889B7-7B3F-4ABE-9E13-EA88AF6DDCC9}" destId="{3457D3F5-BE13-4779-BF65-870E0EA05684}" srcOrd="0" destOrd="0" presId="urn:microsoft.com/office/officeart/2005/8/layout/hList1"/>
    <dgm:cxn modelId="{68034D93-5886-406E-B269-DD6A24A90F18}" srcId="{D88889B7-7B3F-4ABE-9E13-EA88AF6DDCC9}" destId="{B2F75D37-976A-4A5B-8324-72883DA10CAA}" srcOrd="5" destOrd="0" parTransId="{2C1626AC-2305-412A-B88E-22710AA61F26}" sibTransId="{62312556-5783-49BF-B49E-0CD18E6685E5}"/>
    <dgm:cxn modelId="{95918198-9FD4-465C-B48B-ABD7A7B6B21D}" type="presOf" srcId="{F9C7C2B8-F8E0-43CD-A797-DFB925FBBA3D}" destId="{3C3DEAD0-FF1E-4A02-AF4A-B60C6DFB8DD4}" srcOrd="0" destOrd="4" presId="urn:microsoft.com/office/officeart/2005/8/layout/hList1"/>
    <dgm:cxn modelId="{8C59EBA5-44BF-4886-BC2B-AB362E17EB0A}" type="presOf" srcId="{7A6DAE1C-8D51-4DC4-B4FE-D651F1FABEF7}" destId="{DC63D6D1-8AFF-4B6F-AEC7-DD77E949CC21}" srcOrd="0" destOrd="3" presId="urn:microsoft.com/office/officeart/2005/8/layout/hList1"/>
    <dgm:cxn modelId="{FA99E3AD-9688-42A4-AACB-C57318B8868E}" type="presOf" srcId="{B9DD15DC-5651-400E-84C2-F9D5B3841EAC}" destId="{CDDAC987-0E5B-4205-B317-8C605C8C80A9}" srcOrd="0" destOrd="0" presId="urn:microsoft.com/office/officeart/2005/8/layout/hList1"/>
    <dgm:cxn modelId="{A165DCC2-B267-4382-B356-DCEBC381FC38}" srcId="{EA1E846D-DA6E-4837-B249-ED4595A1A754}" destId="{D88889B7-7B3F-4ABE-9E13-EA88AF6DDCC9}" srcOrd="0" destOrd="0" parTransId="{248F061C-C5CA-425B-BBAC-CD764C931F87}" sibTransId="{C10DDCDF-4894-4769-94B9-98B0F6060336}"/>
    <dgm:cxn modelId="{8CCA15CA-6AC7-4D54-8D4C-5CA80B3FCA9E}" type="presOf" srcId="{2284BA6B-D5BF-44F8-B21A-16DFB61CC076}" destId="{3C3DEAD0-FF1E-4A02-AF4A-B60C6DFB8DD4}" srcOrd="0" destOrd="2" presId="urn:microsoft.com/office/officeart/2005/8/layout/hList1"/>
    <dgm:cxn modelId="{7A9A88F8-AB38-4216-8E71-AD3630A8A9B5}" type="presOf" srcId="{C1FBDD57-E337-4A36-9CD9-8D7599E62527}" destId="{3C3DEAD0-FF1E-4A02-AF4A-B60C6DFB8DD4}" srcOrd="0" destOrd="0" presId="urn:microsoft.com/office/officeart/2005/8/layout/hList1"/>
    <dgm:cxn modelId="{12C6C846-F35A-42AD-A533-FEB832C47831}" type="presParOf" srcId="{0EB3E5C7-C869-4A3C-A69E-D0BC3B0BEBFF}" destId="{92A79F1C-6B6D-4FDA-81E2-A993421C5FAD}" srcOrd="0" destOrd="0" presId="urn:microsoft.com/office/officeart/2005/8/layout/hList1"/>
    <dgm:cxn modelId="{CCFE4BC6-8321-4A5F-93C8-B7B396970999}" type="presParOf" srcId="{92A79F1C-6B6D-4FDA-81E2-A993421C5FAD}" destId="{3457D3F5-BE13-4779-BF65-870E0EA05684}" srcOrd="0" destOrd="0" presId="urn:microsoft.com/office/officeart/2005/8/layout/hList1"/>
    <dgm:cxn modelId="{0B161664-155A-4C16-9D34-51A0BFF65877}" type="presParOf" srcId="{92A79F1C-6B6D-4FDA-81E2-A993421C5FAD}" destId="{3C3DEAD0-FF1E-4A02-AF4A-B60C6DFB8DD4}" srcOrd="1" destOrd="0" presId="urn:microsoft.com/office/officeart/2005/8/layout/hList1"/>
    <dgm:cxn modelId="{0F6703B5-7B5C-4E86-A834-9B6BF0E55D5E}" type="presParOf" srcId="{0EB3E5C7-C869-4A3C-A69E-D0BC3B0BEBFF}" destId="{54C479FF-A1D9-488E-8383-D091E7B81607}" srcOrd="1" destOrd="0" presId="urn:microsoft.com/office/officeart/2005/8/layout/hList1"/>
    <dgm:cxn modelId="{8BE5198E-A8D3-4D59-A502-C01063218155}" type="presParOf" srcId="{0EB3E5C7-C869-4A3C-A69E-D0BC3B0BEBFF}" destId="{94CA9419-A423-4293-BDED-2F18AF0E2B4C}" srcOrd="2" destOrd="0" presId="urn:microsoft.com/office/officeart/2005/8/layout/hList1"/>
    <dgm:cxn modelId="{4A45E71C-8004-4F52-9011-6E112BFE931F}" type="presParOf" srcId="{94CA9419-A423-4293-BDED-2F18AF0E2B4C}" destId="{CDDAC987-0E5B-4205-B317-8C605C8C80A9}" srcOrd="0" destOrd="0" presId="urn:microsoft.com/office/officeart/2005/8/layout/hList1"/>
    <dgm:cxn modelId="{563CD01E-F9C8-4363-9ED7-2A95CA0CBBA7}" type="presParOf" srcId="{94CA9419-A423-4293-BDED-2F18AF0E2B4C}" destId="{DC63D6D1-8AFF-4B6F-AEC7-DD77E949CC2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BFC91-1736-4F27-B261-EC74F6A8C976}">
      <dsp:nvSpPr>
        <dsp:cNvPr id="0" name=""/>
        <dsp:cNvSpPr/>
      </dsp:nvSpPr>
      <dsp:spPr>
        <a:xfrm>
          <a:off x="-5195822" y="-801886"/>
          <a:ext cx="6234511" cy="6234511"/>
        </a:xfrm>
        <a:prstGeom prst="blockArc">
          <a:avLst>
            <a:gd name="adj1" fmla="val 18900000"/>
            <a:gd name="adj2" fmla="val 2700000"/>
            <a:gd name="adj3" fmla="val 34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1C590-FA4C-4521-BA21-CDBA602483C1}">
      <dsp:nvSpPr>
        <dsp:cNvPr id="0" name=""/>
        <dsp:cNvSpPr/>
      </dsp:nvSpPr>
      <dsp:spPr>
        <a:xfrm>
          <a:off x="851245" y="661547"/>
          <a:ext cx="10644815" cy="132290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50059" tIns="71120" rIns="71120" bIns="7112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LÝ LUẬN CỦA C.MÁC VỀ SẢN XUẤT HÀNG HÓA VÀ HÀNG HÓA</a:t>
          </a:r>
        </a:p>
      </dsp:txBody>
      <dsp:txXfrm>
        <a:off x="851245" y="661547"/>
        <a:ext cx="10644815" cy="1322909"/>
      </dsp:txXfrm>
    </dsp:sp>
    <dsp:sp modelId="{7BCC4E72-2343-4576-9F52-53C9BDC6C950}">
      <dsp:nvSpPr>
        <dsp:cNvPr id="0" name=""/>
        <dsp:cNvSpPr/>
      </dsp:nvSpPr>
      <dsp:spPr>
        <a:xfrm>
          <a:off x="24427" y="496183"/>
          <a:ext cx="1653636" cy="1653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5D8E4-C348-4056-86BD-D367D7260C0D}">
      <dsp:nvSpPr>
        <dsp:cNvPr id="0" name=""/>
        <dsp:cNvSpPr/>
      </dsp:nvSpPr>
      <dsp:spPr>
        <a:xfrm>
          <a:off x="851245" y="2646281"/>
          <a:ext cx="10644815" cy="1322909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50059" tIns="71120" rIns="71120" bIns="7112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 TRƯỜNG VÀ VAI TRÒ CỦA CÁC CHỦ THỂ THAM GIA THỊ TRƯỜNG</a:t>
          </a:r>
        </a:p>
      </dsp:txBody>
      <dsp:txXfrm>
        <a:off x="851245" y="2646281"/>
        <a:ext cx="10644815" cy="1322909"/>
      </dsp:txXfrm>
    </dsp:sp>
    <dsp:sp modelId="{65E977BA-81D1-4B94-A176-DF1D02B96AAB}">
      <dsp:nvSpPr>
        <dsp:cNvPr id="0" name=""/>
        <dsp:cNvSpPr/>
      </dsp:nvSpPr>
      <dsp:spPr>
        <a:xfrm>
          <a:off x="24427" y="2480917"/>
          <a:ext cx="1653636" cy="1653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76270-35A0-4E24-AB4C-3E90F94407DA}">
      <dsp:nvSpPr>
        <dsp:cNvPr id="0" name=""/>
        <dsp:cNvSpPr/>
      </dsp:nvSpPr>
      <dsp:spPr>
        <a:xfrm rot="5400000">
          <a:off x="-216777" y="218331"/>
          <a:ext cx="1445182" cy="101162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2.1.1.</a:t>
          </a:r>
        </a:p>
      </dsp:txBody>
      <dsp:txXfrm rot="-5400000">
        <a:off x="0" y="507368"/>
        <a:ext cx="1011628" cy="433554"/>
      </dsp:txXfrm>
    </dsp:sp>
    <dsp:sp modelId="{054A5F5B-459E-4569-9EAD-FDF68EB425AF}">
      <dsp:nvSpPr>
        <dsp:cNvPr id="0" name=""/>
        <dsp:cNvSpPr/>
      </dsp:nvSpPr>
      <dsp:spPr>
        <a:xfrm rot="5400000">
          <a:off x="2954301" y="-1941119"/>
          <a:ext cx="939368" cy="48247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SẢN XUẤT HÀNG HÓA</a:t>
          </a:r>
        </a:p>
      </dsp:txBody>
      <dsp:txXfrm rot="-5400000">
        <a:off x="1011628" y="47410"/>
        <a:ext cx="4778858" cy="847656"/>
      </dsp:txXfrm>
    </dsp:sp>
    <dsp:sp modelId="{7594CEC5-77C1-41DF-A765-45DB49A17F6B}">
      <dsp:nvSpPr>
        <dsp:cNvPr id="0" name=""/>
        <dsp:cNvSpPr/>
      </dsp:nvSpPr>
      <dsp:spPr>
        <a:xfrm rot="5400000">
          <a:off x="-216777" y="1467342"/>
          <a:ext cx="1445182" cy="1011628"/>
        </a:xfrm>
        <a:prstGeom prst="chevron">
          <a:avLst/>
        </a:prstGeom>
        <a:solidFill>
          <a:schemeClr val="accent5">
            <a:hueOff val="2501440"/>
            <a:satOff val="1850"/>
            <a:lumOff val="5195"/>
            <a:alphaOff val="0"/>
          </a:schemeClr>
        </a:solidFill>
        <a:ln w="15875" cap="flat" cmpd="sng" algn="ctr">
          <a:solidFill>
            <a:schemeClr val="accent5">
              <a:hueOff val="2501440"/>
              <a:satOff val="1850"/>
              <a:lumOff val="51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2.1.2.</a:t>
          </a:r>
        </a:p>
      </dsp:txBody>
      <dsp:txXfrm rot="-5400000">
        <a:off x="0" y="1756379"/>
        <a:ext cx="1011628" cy="433554"/>
      </dsp:txXfrm>
    </dsp:sp>
    <dsp:sp modelId="{89106FD3-D8A7-49A9-8557-128166DD676D}">
      <dsp:nvSpPr>
        <dsp:cNvPr id="0" name=""/>
        <dsp:cNvSpPr/>
      </dsp:nvSpPr>
      <dsp:spPr>
        <a:xfrm rot="5400000">
          <a:off x="2954301" y="-692107"/>
          <a:ext cx="939368" cy="48247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2501440"/>
              <a:satOff val="1850"/>
              <a:lumOff val="51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HÀNG HÓA</a:t>
          </a:r>
        </a:p>
      </dsp:txBody>
      <dsp:txXfrm rot="-5400000">
        <a:off x="1011628" y="1296422"/>
        <a:ext cx="4778858" cy="847656"/>
      </dsp:txXfrm>
    </dsp:sp>
    <dsp:sp modelId="{40BBC1F4-AE00-4096-8892-177C73D756ED}">
      <dsp:nvSpPr>
        <dsp:cNvPr id="0" name=""/>
        <dsp:cNvSpPr/>
      </dsp:nvSpPr>
      <dsp:spPr>
        <a:xfrm rot="5400000">
          <a:off x="-216777" y="2716353"/>
          <a:ext cx="1445182" cy="1011628"/>
        </a:xfrm>
        <a:prstGeom prst="chevron">
          <a:avLst/>
        </a:prstGeom>
        <a:solidFill>
          <a:schemeClr val="accent5">
            <a:hueOff val="5002879"/>
            <a:satOff val="3700"/>
            <a:lumOff val="10391"/>
            <a:alphaOff val="0"/>
          </a:schemeClr>
        </a:solidFill>
        <a:ln w="15875" cap="flat" cmpd="sng" algn="ctr">
          <a:solidFill>
            <a:schemeClr val="accent5">
              <a:hueOff val="5002879"/>
              <a:satOff val="3700"/>
              <a:lumOff val="103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2.1.3.</a:t>
          </a:r>
        </a:p>
      </dsp:txBody>
      <dsp:txXfrm rot="-5400000">
        <a:off x="0" y="3005390"/>
        <a:ext cx="1011628" cy="433554"/>
      </dsp:txXfrm>
    </dsp:sp>
    <dsp:sp modelId="{49AA4DCE-8A3A-4FEA-9608-F555F6BC8CF7}">
      <dsp:nvSpPr>
        <dsp:cNvPr id="0" name=""/>
        <dsp:cNvSpPr/>
      </dsp:nvSpPr>
      <dsp:spPr>
        <a:xfrm rot="5400000">
          <a:off x="2954301" y="556903"/>
          <a:ext cx="939368" cy="48247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5002879"/>
              <a:satOff val="3700"/>
              <a:lumOff val="103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TIỀN</a:t>
          </a:r>
        </a:p>
      </dsp:txBody>
      <dsp:txXfrm rot="-5400000">
        <a:off x="1011628" y="2545432"/>
        <a:ext cx="4778858" cy="8476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643A3-2F80-43AD-A997-60BA0E2469BC}">
      <dsp:nvSpPr>
        <dsp:cNvPr id="0" name=""/>
        <dsp:cNvSpPr/>
      </dsp:nvSpPr>
      <dsp:spPr>
        <a:xfrm>
          <a:off x="0" y="2637"/>
          <a:ext cx="6624736" cy="0"/>
        </a:xfrm>
        <a:prstGeom prst="lin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FFFFFF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0000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D78B85-09ED-4DFA-926C-9ECFD9737631}">
      <dsp:nvSpPr>
        <dsp:cNvPr id="0" name=""/>
        <dsp:cNvSpPr/>
      </dsp:nvSpPr>
      <dsp:spPr>
        <a:xfrm>
          <a:off x="0" y="2637"/>
          <a:ext cx="172826" cy="5395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1" kern="1200" cap="all" spc="0" dirty="0">
            <a:ln w="9000" cmpd="sng">
              <a:solidFill>
                <a:sysClr val="windowText" lastClr="000000"/>
              </a:solidFill>
              <a:prstDash val="solid"/>
            </a:ln>
            <a:solidFill>
              <a:srgbClr val="000000"/>
            </a:solidFill>
            <a:effectLst>
              <a:reflection blurRad="12700" stA="28000" endPos="45000" dist="1000" dir="5400000" sy="-100000" algn="bl" rotWithShape="0"/>
            </a:effectLst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0" y="2637"/>
        <a:ext cx="172826" cy="5395326"/>
      </dsp:txXfrm>
    </dsp:sp>
    <dsp:sp modelId="{25F7FC33-5BB4-4C54-A9CC-4E4A85D12781}">
      <dsp:nvSpPr>
        <dsp:cNvPr id="0" name=""/>
        <dsp:cNvSpPr/>
      </dsp:nvSpPr>
      <dsp:spPr>
        <a:xfrm>
          <a:off x="160388" y="144011"/>
          <a:ext cx="5878500" cy="1686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*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Tạo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ra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khả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năng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thỏa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mãn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tối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đa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nhu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cầu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luôn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phát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triển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của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con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người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=&gt;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không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ngừng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mở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rộng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quy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mô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sản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xuất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=&gt;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thúc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đẩy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sự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phát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triển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của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SX HH</a:t>
          </a:r>
        </a:p>
      </dsp:txBody>
      <dsp:txXfrm>
        <a:off x="160388" y="144011"/>
        <a:ext cx="5878500" cy="1686039"/>
      </dsp:txXfrm>
    </dsp:sp>
    <dsp:sp modelId="{9D1F67B1-88A9-4547-9B87-AC98B023D287}">
      <dsp:nvSpPr>
        <dsp:cNvPr id="0" name=""/>
        <dsp:cNvSpPr/>
      </dsp:nvSpPr>
      <dsp:spPr>
        <a:xfrm>
          <a:off x="172826" y="2060223"/>
          <a:ext cx="5299788" cy="0"/>
        </a:xfrm>
        <a:prstGeom prst="line">
          <a:avLst/>
        </a:prstGeom>
        <a:noFill/>
        <a:ln w="6350" cap="flat" cmpd="sng" algn="ctr">
          <a:solidFill>
            <a:srgbClr val="000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2716BF1-4B1C-4FE0-A9F7-2ADFB355060F}">
      <dsp:nvSpPr>
        <dsp:cNvPr id="0" name=""/>
        <dsp:cNvSpPr/>
      </dsp:nvSpPr>
      <dsp:spPr>
        <a:xfrm>
          <a:off x="272197" y="2273766"/>
          <a:ext cx="5200417" cy="1686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*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Kích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thích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sự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năng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động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sáng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tạo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của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con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người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</a:p>
      </dsp:txBody>
      <dsp:txXfrm>
        <a:off x="272197" y="2273766"/>
        <a:ext cx="5200417" cy="1686039"/>
      </dsp:txXfrm>
    </dsp:sp>
    <dsp:sp modelId="{F910102B-B09B-4C1A-8F03-AA8A44D1A6A0}">
      <dsp:nvSpPr>
        <dsp:cNvPr id="0" name=""/>
        <dsp:cNvSpPr/>
      </dsp:nvSpPr>
      <dsp:spPr>
        <a:xfrm>
          <a:off x="172826" y="3543320"/>
          <a:ext cx="5299788" cy="0"/>
        </a:xfrm>
        <a:prstGeom prst="line">
          <a:avLst/>
        </a:prstGeom>
        <a:noFill/>
        <a:ln w="6350" cap="flat" cmpd="sng" algn="ctr">
          <a:solidFill>
            <a:srgbClr val="000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CABFB5B3-0327-4D16-98EB-1195BF0F2925}">
      <dsp:nvSpPr>
        <dsp:cNvPr id="0" name=""/>
        <dsp:cNvSpPr/>
      </dsp:nvSpPr>
      <dsp:spPr>
        <a:xfrm>
          <a:off x="272197" y="3627622"/>
          <a:ext cx="5806942" cy="1686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*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Thúc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đẩy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quan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hệ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kinh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tế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: PCLĐ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sâu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sắc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hơn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giao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lưu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kinh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tế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văn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hóa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ngày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càng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phát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triển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,…=&gt; XH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tiến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bộ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hơn</a:t>
          </a:r>
          <a:endParaRPr lang="en-US" sz="2800" b="1" kern="1200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72197" y="3627622"/>
        <a:ext cx="5806942" cy="1686039"/>
      </dsp:txXfrm>
    </dsp:sp>
    <dsp:sp modelId="{0131F6C1-9ADB-442E-94CD-C0498C876CDC}">
      <dsp:nvSpPr>
        <dsp:cNvPr id="0" name=""/>
        <dsp:cNvSpPr/>
      </dsp:nvSpPr>
      <dsp:spPr>
        <a:xfrm>
          <a:off x="172826" y="5313662"/>
          <a:ext cx="5299788" cy="0"/>
        </a:xfrm>
        <a:prstGeom prst="line">
          <a:avLst/>
        </a:prstGeom>
        <a:noFill/>
        <a:ln w="6350" cap="flat" cmpd="sng" algn="ctr">
          <a:solidFill>
            <a:srgbClr val="000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FE1B8-65D0-434F-8D71-0AE124FF97BB}">
      <dsp:nvSpPr>
        <dsp:cNvPr id="0" name=""/>
        <dsp:cNvSpPr/>
      </dsp:nvSpPr>
      <dsp:spPr>
        <a:xfrm>
          <a:off x="0" y="0"/>
          <a:ext cx="9159417" cy="105105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*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Khái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niệm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3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784" y="30784"/>
        <a:ext cx="7936430" cy="989490"/>
      </dsp:txXfrm>
    </dsp:sp>
    <dsp:sp modelId="{06DD2444-E3E9-4D54-8CAC-DF13E25E6BA2}">
      <dsp:nvSpPr>
        <dsp:cNvPr id="0" name=""/>
        <dsp:cNvSpPr/>
      </dsp:nvSpPr>
      <dsp:spPr>
        <a:xfrm>
          <a:off x="767101" y="1242159"/>
          <a:ext cx="9159417" cy="105105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*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của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3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97885" y="1272943"/>
        <a:ext cx="7647560" cy="989490"/>
      </dsp:txXfrm>
    </dsp:sp>
    <dsp:sp modelId="{043FA49D-4DE1-48FD-B115-075174BA3FEA}">
      <dsp:nvSpPr>
        <dsp:cNvPr id="0" name=""/>
        <dsp:cNvSpPr/>
      </dsp:nvSpPr>
      <dsp:spPr>
        <a:xfrm>
          <a:off x="1522753" y="2484319"/>
          <a:ext cx="9159417" cy="105105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*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hai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mặt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của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lao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3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53537" y="2515103"/>
        <a:ext cx="7659009" cy="989490"/>
      </dsp:txXfrm>
    </dsp:sp>
    <dsp:sp modelId="{14BB9D12-C013-404E-8ECC-79AC41E85528}">
      <dsp:nvSpPr>
        <dsp:cNvPr id="0" name=""/>
        <dsp:cNvSpPr/>
      </dsp:nvSpPr>
      <dsp:spPr>
        <a:xfrm>
          <a:off x="2282343" y="3726479"/>
          <a:ext cx="9159417" cy="105105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*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HH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nhân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ảnh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hưởng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đến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HH</a:t>
          </a:r>
        </a:p>
      </dsp:txBody>
      <dsp:txXfrm>
        <a:off x="2313127" y="3757263"/>
        <a:ext cx="7647560" cy="989490"/>
      </dsp:txXfrm>
    </dsp:sp>
    <dsp:sp modelId="{2E6FDB71-77F0-491E-BC44-BCCA6343DA5A}">
      <dsp:nvSpPr>
        <dsp:cNvPr id="0" name=""/>
        <dsp:cNvSpPr/>
      </dsp:nvSpPr>
      <dsp:spPr>
        <a:xfrm>
          <a:off x="8476229" y="805015"/>
          <a:ext cx="683187" cy="683187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tx1"/>
            </a:solidFill>
          </a:endParaRPr>
        </a:p>
      </dsp:txBody>
      <dsp:txXfrm>
        <a:off x="8629946" y="805015"/>
        <a:ext cx="375753" cy="514098"/>
      </dsp:txXfrm>
    </dsp:sp>
    <dsp:sp modelId="{3AA2BB2D-4F05-4002-ABA5-F5511BACF2F7}">
      <dsp:nvSpPr>
        <dsp:cNvPr id="0" name=""/>
        <dsp:cNvSpPr/>
      </dsp:nvSpPr>
      <dsp:spPr>
        <a:xfrm>
          <a:off x="9243330" y="2047175"/>
          <a:ext cx="683187" cy="683187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tx1"/>
            </a:solidFill>
          </a:endParaRPr>
        </a:p>
      </dsp:txBody>
      <dsp:txXfrm>
        <a:off x="9397047" y="2047175"/>
        <a:ext cx="375753" cy="514098"/>
      </dsp:txXfrm>
    </dsp:sp>
    <dsp:sp modelId="{509C9EF2-A4B9-4257-A729-50B7FB66ED4E}">
      <dsp:nvSpPr>
        <dsp:cNvPr id="0" name=""/>
        <dsp:cNvSpPr/>
      </dsp:nvSpPr>
      <dsp:spPr>
        <a:xfrm>
          <a:off x="9998982" y="3289334"/>
          <a:ext cx="683187" cy="683187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tx1"/>
            </a:solidFill>
          </a:endParaRPr>
        </a:p>
      </dsp:txBody>
      <dsp:txXfrm>
        <a:off x="10152699" y="3289334"/>
        <a:ext cx="375753" cy="5140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D39C4-7823-4591-B9FF-BF5FB3E80730}">
      <dsp:nvSpPr>
        <dsp:cNvPr id="0" name=""/>
        <dsp:cNvSpPr/>
      </dsp:nvSpPr>
      <dsp:spPr>
        <a:xfrm>
          <a:off x="1110" y="838775"/>
          <a:ext cx="3898518" cy="2475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E2C52-1ABE-45B3-9021-B91FB67E015F}">
      <dsp:nvSpPr>
        <dsp:cNvPr id="0" name=""/>
        <dsp:cNvSpPr/>
      </dsp:nvSpPr>
      <dsp:spPr>
        <a:xfrm>
          <a:off x="434279" y="1250286"/>
          <a:ext cx="3898518" cy="2475559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 w="127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just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* </a:t>
          </a:r>
          <a:r>
            <a:rPr lang="en-US" sz="4000" b="1" kern="1200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Nguồn</a:t>
          </a:r>
          <a:r>
            <a:rPr lang="en-US" sz="4000" b="1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gốc</a:t>
          </a:r>
          <a:r>
            <a:rPr lang="en-US" sz="4000" b="1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và</a:t>
          </a:r>
          <a:r>
            <a:rPr lang="en-US" sz="4000" b="1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bản</a:t>
          </a:r>
          <a:r>
            <a:rPr lang="en-US" sz="4000" b="1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chất</a:t>
          </a:r>
          <a:r>
            <a:rPr lang="en-US" sz="4000" b="1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của </a:t>
          </a:r>
          <a:r>
            <a:rPr lang="en-US" sz="4000" b="1" kern="1200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tiền</a:t>
          </a:r>
          <a:endParaRPr lang="en-US" sz="4000" b="1" kern="1200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06786" y="1322793"/>
        <a:ext cx="3753504" cy="2330545"/>
      </dsp:txXfrm>
    </dsp:sp>
    <dsp:sp modelId="{54473734-D827-4A0E-AED7-493D73A49503}">
      <dsp:nvSpPr>
        <dsp:cNvPr id="0" name=""/>
        <dsp:cNvSpPr/>
      </dsp:nvSpPr>
      <dsp:spPr>
        <a:xfrm>
          <a:off x="4765966" y="838775"/>
          <a:ext cx="3898518" cy="2475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B9549-E837-4E7A-85FF-C7169622C422}">
      <dsp:nvSpPr>
        <dsp:cNvPr id="0" name=""/>
        <dsp:cNvSpPr/>
      </dsp:nvSpPr>
      <dsp:spPr>
        <a:xfrm>
          <a:off x="5199135" y="1250286"/>
          <a:ext cx="3898518" cy="2475559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 w="127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just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* </a:t>
          </a:r>
          <a:r>
            <a:rPr lang="en-US" sz="4000" b="1" kern="1200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Chức</a:t>
          </a:r>
          <a:r>
            <a:rPr lang="en-US" sz="4000" b="1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năng</a:t>
          </a:r>
          <a:r>
            <a:rPr lang="en-US" sz="4000" b="1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của </a:t>
          </a:r>
          <a:r>
            <a:rPr lang="en-US" sz="4000" b="1" kern="1200" dirty="0" err="1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tiền</a:t>
          </a:r>
          <a:endParaRPr lang="en-US" sz="4000" b="1" kern="1200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271642" y="1322793"/>
        <a:ext cx="3753504" cy="23305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39313-B56B-4595-A5C2-678FE52CE834}">
      <dsp:nvSpPr>
        <dsp:cNvPr id="0" name=""/>
        <dsp:cNvSpPr/>
      </dsp:nvSpPr>
      <dsp:spPr>
        <a:xfrm>
          <a:off x="0" y="327719"/>
          <a:ext cx="9145016" cy="554400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FF5C0-DDA6-435A-9578-2D09F9178FB4}">
      <dsp:nvSpPr>
        <dsp:cNvPr id="0" name=""/>
        <dsp:cNvSpPr/>
      </dsp:nvSpPr>
      <dsp:spPr>
        <a:xfrm>
          <a:off x="1447363" y="2999"/>
          <a:ext cx="6401511" cy="6494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2" tIns="0" rIns="241962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Thước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đo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endParaRPr lang="en-US" sz="3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79066" y="34702"/>
        <a:ext cx="6338105" cy="586034"/>
      </dsp:txXfrm>
    </dsp:sp>
    <dsp:sp modelId="{0C7F5072-4475-4D70-85B3-AFD84B0AAC64}">
      <dsp:nvSpPr>
        <dsp:cNvPr id="0" name=""/>
        <dsp:cNvSpPr/>
      </dsp:nvSpPr>
      <dsp:spPr>
        <a:xfrm>
          <a:off x="0" y="1325639"/>
          <a:ext cx="9145016" cy="554400"/>
        </a:xfrm>
        <a:prstGeom prst="rect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B5259-DE47-4BE6-99E8-91303D398073}">
      <dsp:nvSpPr>
        <dsp:cNvPr id="0" name=""/>
        <dsp:cNvSpPr/>
      </dsp:nvSpPr>
      <dsp:spPr>
        <a:xfrm>
          <a:off x="1447363" y="1000920"/>
          <a:ext cx="6401511" cy="6494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2" tIns="0" rIns="241962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tiện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lưu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endParaRPr lang="en-US" sz="3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79066" y="1032623"/>
        <a:ext cx="6338105" cy="586034"/>
      </dsp:txXfrm>
    </dsp:sp>
    <dsp:sp modelId="{44E308AB-B7C0-4A76-BA43-51B97E26BC73}">
      <dsp:nvSpPr>
        <dsp:cNvPr id="0" name=""/>
        <dsp:cNvSpPr/>
      </dsp:nvSpPr>
      <dsp:spPr>
        <a:xfrm>
          <a:off x="0" y="2323560"/>
          <a:ext cx="9145016" cy="554400"/>
        </a:xfrm>
        <a:prstGeom prst="rect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1108F-1F38-484C-88E6-D6E0C0DED835}">
      <dsp:nvSpPr>
        <dsp:cNvPr id="0" name=""/>
        <dsp:cNvSpPr/>
      </dsp:nvSpPr>
      <dsp:spPr>
        <a:xfrm>
          <a:off x="1447363" y="1998839"/>
          <a:ext cx="6401511" cy="6494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2" tIns="0" rIns="241962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3.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tiện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cất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trữ</a:t>
          </a:r>
          <a:endParaRPr lang="en-US" sz="3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79066" y="2030542"/>
        <a:ext cx="6338105" cy="586034"/>
      </dsp:txXfrm>
    </dsp:sp>
    <dsp:sp modelId="{5779A8F0-F522-419D-90FA-0457E59724DB}">
      <dsp:nvSpPr>
        <dsp:cNvPr id="0" name=""/>
        <dsp:cNvSpPr/>
      </dsp:nvSpPr>
      <dsp:spPr>
        <a:xfrm>
          <a:off x="0" y="3321480"/>
          <a:ext cx="9145016" cy="554400"/>
        </a:xfrm>
        <a:prstGeom prst="rect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A5CF3-FECD-4943-BAAE-F0B5A97A5BF9}">
      <dsp:nvSpPr>
        <dsp:cNvPr id="0" name=""/>
        <dsp:cNvSpPr/>
      </dsp:nvSpPr>
      <dsp:spPr>
        <a:xfrm>
          <a:off x="1447363" y="2996760"/>
          <a:ext cx="6401511" cy="6494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2" tIns="0" rIns="241962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4.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tiện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thanh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en-US" sz="3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79066" y="3028463"/>
        <a:ext cx="6338105" cy="586034"/>
      </dsp:txXfrm>
    </dsp:sp>
    <dsp:sp modelId="{50837587-38E0-42BD-8333-CA9B7CE7FB13}">
      <dsp:nvSpPr>
        <dsp:cNvPr id="0" name=""/>
        <dsp:cNvSpPr/>
      </dsp:nvSpPr>
      <dsp:spPr>
        <a:xfrm>
          <a:off x="0" y="4319400"/>
          <a:ext cx="9145016" cy="554400"/>
        </a:xfrm>
        <a:prstGeom prst="rect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7A989-BB90-4948-8DA2-03DD265622BE}">
      <dsp:nvSpPr>
        <dsp:cNvPr id="0" name=""/>
        <dsp:cNvSpPr/>
      </dsp:nvSpPr>
      <dsp:spPr>
        <a:xfrm>
          <a:off x="1447363" y="3994680"/>
          <a:ext cx="6401511" cy="6494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62" tIns="0" rIns="241962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Tiền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tệ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thế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endParaRPr lang="en-US" sz="3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79066" y="4026383"/>
        <a:ext cx="6338105" cy="5860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7D3F5-BE13-4779-BF65-870E0EA05684}">
      <dsp:nvSpPr>
        <dsp:cNvPr id="0" name=""/>
        <dsp:cNvSpPr/>
      </dsp:nvSpPr>
      <dsp:spPr>
        <a:xfrm>
          <a:off x="54" y="3639"/>
          <a:ext cx="5180763" cy="1094400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2.2.1</a:t>
          </a:r>
        </a:p>
      </dsp:txBody>
      <dsp:txXfrm>
        <a:off x="54" y="3639"/>
        <a:ext cx="5180763" cy="1094400"/>
      </dsp:txXfrm>
    </dsp:sp>
    <dsp:sp modelId="{3C3DEAD0-FF1E-4A02-AF4A-B60C6DFB8DD4}">
      <dsp:nvSpPr>
        <dsp:cNvPr id="0" name=""/>
        <dsp:cNvSpPr/>
      </dsp:nvSpPr>
      <dsp:spPr>
        <a:xfrm>
          <a:off x="54" y="1098039"/>
          <a:ext cx="5180763" cy="3650849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40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4000" b="1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Khái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niệm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Vai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trò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Nền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kinh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luật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nền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kinh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" y="1098039"/>
        <a:ext cx="5180763" cy="3650849"/>
      </dsp:txXfrm>
    </dsp:sp>
    <dsp:sp modelId="{CDDAC987-0E5B-4205-B317-8C605C8C80A9}">
      <dsp:nvSpPr>
        <dsp:cNvPr id="0" name=""/>
        <dsp:cNvSpPr/>
      </dsp:nvSpPr>
      <dsp:spPr>
        <a:xfrm>
          <a:off x="5906124" y="3639"/>
          <a:ext cx="5180763" cy="1094400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2.2.2. </a:t>
          </a:r>
        </a:p>
      </dsp:txBody>
      <dsp:txXfrm>
        <a:off x="5906124" y="3639"/>
        <a:ext cx="5180763" cy="1094400"/>
      </dsp:txXfrm>
    </dsp:sp>
    <dsp:sp modelId="{DC63D6D1-8AFF-4B6F-AEC7-DD77E949CC21}">
      <dsp:nvSpPr>
        <dsp:cNvPr id="0" name=""/>
        <dsp:cNvSpPr/>
      </dsp:nvSpPr>
      <dsp:spPr>
        <a:xfrm>
          <a:off x="5906124" y="1098039"/>
          <a:ext cx="5180763" cy="3650849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Vai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trò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3200" b="1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endParaRPr lang="en-US" sz="3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endParaRPr lang="en-US" sz="3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trung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3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trường</a:t>
          </a:r>
          <a:endParaRPr lang="en-US" sz="3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06124" y="1098039"/>
        <a:ext cx="5180763" cy="3650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D7F821-23DD-45A0-AC2D-9A730DC87C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F169C2-51E4-4E91-B110-17F8B1D02F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7D0D56D-ED5D-460F-BA2E-01854FFF2D4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802C4-EE08-401E-9BD6-F5832C3F5C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19BD3-E3AB-45CB-B331-E7A3242EB7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6A45E32-F132-4059-8505-0E2C21FD3436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B75DF1-1E6F-41CB-A0FF-ABB0AD6D5C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436A8-D906-42D8-91B4-707A53E8A8F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6A2114B-9F76-4F94-BAE4-419F0BDCF47A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D3C46B-67D5-43C3-A146-5893FA57D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D0C3B6F-C37D-4368-9D10-74A5C12AC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4DF4B-9031-4F42-B7AA-17A9566ABB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31F1-735F-4155-AAA9-6EA477A62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91B367D-295D-4FCA-8073-553AF06DDA24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445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937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641475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19075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741777" algn="l" defTabSz="1096711" rtl="0" eaLnBrk="1" latinLnBrk="0" hangingPunct="1">
      <a:defRPr sz="1438" kern="1200">
        <a:solidFill>
          <a:schemeClr val="tx1"/>
        </a:solidFill>
        <a:latin typeface="+mn-lt"/>
        <a:ea typeface="+mn-ea"/>
        <a:cs typeface="+mn-cs"/>
      </a:defRPr>
    </a:lvl6pPr>
    <a:lvl7pPr marL="3290132" algn="l" defTabSz="1096711" rtl="0" eaLnBrk="1" latinLnBrk="0" hangingPunct="1">
      <a:defRPr sz="1438" kern="1200">
        <a:solidFill>
          <a:schemeClr val="tx1"/>
        </a:solidFill>
        <a:latin typeface="+mn-lt"/>
        <a:ea typeface="+mn-ea"/>
        <a:cs typeface="+mn-cs"/>
      </a:defRPr>
    </a:lvl7pPr>
    <a:lvl8pPr marL="3838486" algn="l" defTabSz="1096711" rtl="0" eaLnBrk="1" latinLnBrk="0" hangingPunct="1">
      <a:defRPr sz="1438" kern="1200">
        <a:solidFill>
          <a:schemeClr val="tx1"/>
        </a:solidFill>
        <a:latin typeface="+mn-lt"/>
        <a:ea typeface="+mn-ea"/>
        <a:cs typeface="+mn-cs"/>
      </a:defRPr>
    </a:lvl8pPr>
    <a:lvl9pPr marL="4386840" algn="l" defTabSz="1096711" rtl="0" eaLnBrk="1" latinLnBrk="0" hangingPunct="1">
      <a:defRPr sz="14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5" y="2272467"/>
            <a:ext cx="11054081" cy="1568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9" y="4145287"/>
            <a:ext cx="9103360" cy="1869439"/>
          </a:xfrm>
        </p:spPr>
        <p:txBody>
          <a:bodyPr/>
          <a:lstStyle>
            <a:lvl1pPr marL="0" indent="0" algn="ctr">
              <a:buNone/>
              <a:defRPr/>
            </a:lvl1pPr>
            <a:lvl2pPr marL="536764" indent="0" algn="ctr">
              <a:buNone/>
              <a:defRPr/>
            </a:lvl2pPr>
            <a:lvl3pPr marL="1073525" indent="0" algn="ctr">
              <a:buNone/>
              <a:defRPr/>
            </a:lvl3pPr>
            <a:lvl4pPr marL="1610286" indent="0" algn="ctr">
              <a:buNone/>
              <a:defRPr/>
            </a:lvl4pPr>
            <a:lvl5pPr marL="2147053" indent="0" algn="ctr">
              <a:buNone/>
              <a:defRPr/>
            </a:lvl5pPr>
            <a:lvl6pPr marL="2683816" indent="0" algn="ctr">
              <a:buNone/>
              <a:defRPr/>
            </a:lvl6pPr>
            <a:lvl7pPr marL="3220578" indent="0" algn="ctr">
              <a:buNone/>
              <a:defRPr/>
            </a:lvl7pPr>
            <a:lvl8pPr marL="3757339" indent="0" algn="ctr">
              <a:buNone/>
              <a:defRPr/>
            </a:lvl8pPr>
            <a:lvl9pPr marL="42941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7D2571-9430-48F4-8168-7779CCF074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436C28-372A-4664-83CA-DAE6F66C60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B5A134-0EEC-4166-8D2D-46FFBBCF8A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406BC-D1A4-4FDC-A876-9FCE641A69EE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54670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CBCA9D-896C-4A78-87E7-AFDBA15FE0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39B85C-CA67-4FE0-B544-A8FE2D0BFB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414337-E22F-4685-BC52-3A3BB9189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48F77-D778-4286-AD57-BEE6E4A55E00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52088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2" y="292958"/>
            <a:ext cx="2926079" cy="62416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5" y="292958"/>
            <a:ext cx="8561491" cy="62416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481F98-685E-4E8F-B38C-6D95892296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440EFF5-1FB2-4285-A46B-138B849D1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47E5CF-03CC-4F69-BE71-29611CD5D2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4EF29-6237-479F-BC88-748E92D4FAC5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194362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5" y="1197188"/>
            <a:ext cx="9753599" cy="2546772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5" y="3842174"/>
            <a:ext cx="9753599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82" indent="0" algn="ctr">
              <a:buNone/>
              <a:defRPr sz="2133"/>
            </a:lvl2pPr>
            <a:lvl3pPr marL="975366" indent="0" algn="ctr">
              <a:buNone/>
              <a:defRPr sz="1920"/>
            </a:lvl3pPr>
            <a:lvl4pPr marL="1463050" indent="0" algn="ctr">
              <a:buNone/>
              <a:defRPr sz="1707"/>
            </a:lvl4pPr>
            <a:lvl5pPr marL="1950733" indent="0" algn="ctr">
              <a:buNone/>
              <a:defRPr sz="1707"/>
            </a:lvl5pPr>
            <a:lvl6pPr marL="2438415" indent="0" algn="ctr">
              <a:buNone/>
              <a:defRPr sz="1707"/>
            </a:lvl6pPr>
            <a:lvl7pPr marL="2926098" indent="0" algn="ctr">
              <a:buNone/>
              <a:defRPr sz="1707"/>
            </a:lvl7pPr>
            <a:lvl8pPr marL="3413781" indent="0" algn="ctr">
              <a:buNone/>
              <a:defRPr sz="1707"/>
            </a:lvl8pPr>
            <a:lvl9pPr marL="3901465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759B6-1AA2-427D-BDBA-14994CE4D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DD050-D6A9-4128-BBD4-4F0F847463E1}" type="datetimeFigureOut">
              <a:rPr lang="en-US"/>
              <a:pPr>
                <a:defRPr/>
              </a:pPr>
              <a:t>30-Sep-21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6ED9E-E7D9-4200-A9FB-46661B5F5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DC0FF-5FBF-4A88-B4EA-1D8CB3F1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E92A1-240D-4B16-8562-DE6F66AC3CB0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640739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6A1E8-2525-4DC5-BB2A-AD172B3D5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49C3B-35CC-411C-8CD1-9C32B737E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39110-5F4E-4F93-A432-AA6246D2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63B48-B208-46D2-8BBF-9D82C3F213C3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205604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9" y="1823724"/>
            <a:ext cx="11216641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9" y="4895435"/>
            <a:ext cx="11216641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8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66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5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33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15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09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465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6961E-EBFE-459E-B560-8C320D69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BE416-DE88-4BE4-86BC-DF47225F7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EA7C-7A46-4645-B9B2-8F384F73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D0A2B-4675-489C-811A-95FEA4B21E59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929394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2" y="1947334"/>
            <a:ext cx="5527039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5" y="1947334"/>
            <a:ext cx="5527039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1DDD-5438-4EB1-A097-3844D8C4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1B6A4-7A2B-4CD4-8F60-94DF7232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0ADEA-7DB6-41DB-B6F6-B96A6A705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D1B50-7460-4C61-A190-BC5B8930B980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951950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389473"/>
            <a:ext cx="11216641" cy="14139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9" y="1793243"/>
            <a:ext cx="5501637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82" indent="0">
              <a:buNone/>
              <a:defRPr sz="2133" b="1"/>
            </a:lvl2pPr>
            <a:lvl3pPr marL="975366" indent="0">
              <a:buNone/>
              <a:defRPr sz="1920" b="1"/>
            </a:lvl3pPr>
            <a:lvl4pPr marL="1463050" indent="0">
              <a:buNone/>
              <a:defRPr sz="1707" b="1"/>
            </a:lvl4pPr>
            <a:lvl5pPr marL="1950733" indent="0">
              <a:buNone/>
              <a:defRPr sz="1707" b="1"/>
            </a:lvl5pPr>
            <a:lvl6pPr marL="2438415" indent="0">
              <a:buNone/>
              <a:defRPr sz="1707" b="1"/>
            </a:lvl6pPr>
            <a:lvl7pPr marL="2926098" indent="0">
              <a:buNone/>
              <a:defRPr sz="1707" b="1"/>
            </a:lvl7pPr>
            <a:lvl8pPr marL="3413781" indent="0">
              <a:buNone/>
              <a:defRPr sz="1707" b="1"/>
            </a:lvl8pPr>
            <a:lvl9pPr marL="3901465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9" y="2672083"/>
            <a:ext cx="5501637" cy="3930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2" y="1793243"/>
            <a:ext cx="5528733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82" indent="0">
              <a:buNone/>
              <a:defRPr sz="2133" b="1"/>
            </a:lvl2pPr>
            <a:lvl3pPr marL="975366" indent="0">
              <a:buNone/>
              <a:defRPr sz="1920" b="1"/>
            </a:lvl3pPr>
            <a:lvl4pPr marL="1463050" indent="0">
              <a:buNone/>
              <a:defRPr sz="1707" b="1"/>
            </a:lvl4pPr>
            <a:lvl5pPr marL="1950733" indent="0">
              <a:buNone/>
              <a:defRPr sz="1707" b="1"/>
            </a:lvl5pPr>
            <a:lvl6pPr marL="2438415" indent="0">
              <a:buNone/>
              <a:defRPr sz="1707" b="1"/>
            </a:lvl6pPr>
            <a:lvl7pPr marL="2926098" indent="0">
              <a:buNone/>
              <a:defRPr sz="1707" b="1"/>
            </a:lvl7pPr>
            <a:lvl8pPr marL="3413781" indent="0">
              <a:buNone/>
              <a:defRPr sz="1707" b="1"/>
            </a:lvl8pPr>
            <a:lvl9pPr marL="3901465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2" y="2672083"/>
            <a:ext cx="5528733" cy="3930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9E9161-E6E1-40B3-9987-5CE94AB7F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55A852-BE2A-4079-9252-6CA3D2E0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8F6B0-60F5-4E06-A808-0859455B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AD8EE-9A92-410D-A559-A4E31665BAB6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988931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40DD1-B899-444B-9593-D188878A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6A5C8-2073-40F7-87D9-59284EDA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AEEAA-EDE2-43C5-A91F-D6899F4CC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C9FC0-FC6A-44D9-8C2F-029523043DF4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571304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F8D907-49FB-4E70-8A12-E248A827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0946C-8AAC-4290-AD49-DD0520B2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1478B-89F0-457B-9723-29EB81FD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3DD88-25AA-45E0-A0D8-661FB59D4A6F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79619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7" y="487686"/>
            <a:ext cx="4194385" cy="1706881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053254"/>
            <a:ext cx="6583681" cy="5198532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7" y="2194562"/>
            <a:ext cx="4194385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82" indent="0">
              <a:buNone/>
              <a:defRPr sz="1493"/>
            </a:lvl2pPr>
            <a:lvl3pPr marL="975366" indent="0">
              <a:buNone/>
              <a:defRPr sz="1280"/>
            </a:lvl3pPr>
            <a:lvl4pPr marL="1463050" indent="0">
              <a:buNone/>
              <a:defRPr sz="1067"/>
            </a:lvl4pPr>
            <a:lvl5pPr marL="1950733" indent="0">
              <a:buNone/>
              <a:defRPr sz="1067"/>
            </a:lvl5pPr>
            <a:lvl6pPr marL="2438415" indent="0">
              <a:buNone/>
              <a:defRPr sz="1067"/>
            </a:lvl6pPr>
            <a:lvl7pPr marL="2926098" indent="0">
              <a:buNone/>
              <a:defRPr sz="1067"/>
            </a:lvl7pPr>
            <a:lvl8pPr marL="3413781" indent="0">
              <a:buNone/>
              <a:defRPr sz="1067"/>
            </a:lvl8pPr>
            <a:lvl9pPr marL="3901465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8A4C0-8E9C-4365-9F1B-39BE0CC7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5910D-88E1-40C5-99A1-75601E17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321F5-E9D6-4127-B31A-F3E53F54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612EA-2635-4036-ABC6-A30CFABE130D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46293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857F2B-436E-4E1D-885D-7E72DAD967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CC85AE7-E9DB-49CB-9BDC-365E594E27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D66B03-E8C6-40A4-BFA3-F06AD8F519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83F2D-EB8F-442A-A7ED-EEA773375590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848496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7" y="487686"/>
            <a:ext cx="4194385" cy="1706881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734" y="1053254"/>
            <a:ext cx="6583681" cy="5198532"/>
          </a:xfrm>
        </p:spPr>
        <p:txBody>
          <a:bodyPr rtlCol="0">
            <a:normAutofit/>
          </a:bodyPr>
          <a:lstStyle>
            <a:lvl1pPr marL="0" indent="0">
              <a:buNone/>
              <a:defRPr sz="3413"/>
            </a:lvl1pPr>
            <a:lvl2pPr marL="487682" indent="0">
              <a:buNone/>
              <a:defRPr sz="2987"/>
            </a:lvl2pPr>
            <a:lvl3pPr marL="975366" indent="0">
              <a:buNone/>
              <a:defRPr sz="2560"/>
            </a:lvl3pPr>
            <a:lvl4pPr marL="1463050" indent="0">
              <a:buNone/>
              <a:defRPr sz="2133"/>
            </a:lvl4pPr>
            <a:lvl5pPr marL="1950733" indent="0">
              <a:buNone/>
              <a:defRPr sz="2133"/>
            </a:lvl5pPr>
            <a:lvl6pPr marL="2438415" indent="0">
              <a:buNone/>
              <a:defRPr sz="2133"/>
            </a:lvl6pPr>
            <a:lvl7pPr marL="2926098" indent="0">
              <a:buNone/>
              <a:defRPr sz="2133"/>
            </a:lvl7pPr>
            <a:lvl8pPr marL="3413781" indent="0">
              <a:buNone/>
              <a:defRPr sz="2133"/>
            </a:lvl8pPr>
            <a:lvl9pPr marL="3901465" indent="0">
              <a:buNone/>
              <a:defRPr sz="2133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7" y="2194562"/>
            <a:ext cx="4194385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82" indent="0">
              <a:buNone/>
              <a:defRPr sz="1493"/>
            </a:lvl2pPr>
            <a:lvl3pPr marL="975366" indent="0">
              <a:buNone/>
              <a:defRPr sz="1280"/>
            </a:lvl3pPr>
            <a:lvl4pPr marL="1463050" indent="0">
              <a:buNone/>
              <a:defRPr sz="1067"/>
            </a:lvl4pPr>
            <a:lvl5pPr marL="1950733" indent="0">
              <a:buNone/>
              <a:defRPr sz="1067"/>
            </a:lvl5pPr>
            <a:lvl6pPr marL="2438415" indent="0">
              <a:buNone/>
              <a:defRPr sz="1067"/>
            </a:lvl6pPr>
            <a:lvl7pPr marL="2926098" indent="0">
              <a:buNone/>
              <a:defRPr sz="1067"/>
            </a:lvl7pPr>
            <a:lvl8pPr marL="3413781" indent="0">
              <a:buNone/>
              <a:defRPr sz="1067"/>
            </a:lvl8pPr>
            <a:lvl9pPr marL="3901465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47C4-62A8-4155-A7C9-EEC7F9E9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BF9BA-CD8D-413E-8745-36961786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DD6C4-83ED-434B-9AA4-5D1B9249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63C16-3574-4E48-9E37-F40608A75788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093998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B3B2F-DF8C-4814-8FBB-F3BDD5E5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FF64A-2060-44D6-9CD4-5977881F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D7BF-B060-4538-A8C5-02FADD37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F9935-CE36-451D-B1A8-B06F182C857F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160095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4" y="389471"/>
            <a:ext cx="2804161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3" y="389471"/>
            <a:ext cx="824992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CD24C-DA34-4D30-AB41-04A44C30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A3E1D-A0E6-43FA-907C-400B2215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6F990-B237-4BD5-BBB8-DE195DFE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36ABE-2507-49BD-9C3C-E1F314C8A08C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82488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5" y="1197188"/>
            <a:ext cx="9753599" cy="2546772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5" y="3842174"/>
            <a:ext cx="9753599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82" indent="0" algn="ctr">
              <a:buNone/>
              <a:defRPr sz="2133"/>
            </a:lvl2pPr>
            <a:lvl3pPr marL="975366" indent="0" algn="ctr">
              <a:buNone/>
              <a:defRPr sz="1920"/>
            </a:lvl3pPr>
            <a:lvl4pPr marL="1463050" indent="0" algn="ctr">
              <a:buNone/>
              <a:defRPr sz="1707"/>
            </a:lvl4pPr>
            <a:lvl5pPr marL="1950733" indent="0" algn="ctr">
              <a:buNone/>
              <a:defRPr sz="1707"/>
            </a:lvl5pPr>
            <a:lvl6pPr marL="2438415" indent="0" algn="ctr">
              <a:buNone/>
              <a:defRPr sz="1707"/>
            </a:lvl6pPr>
            <a:lvl7pPr marL="2926098" indent="0" algn="ctr">
              <a:buNone/>
              <a:defRPr sz="1707"/>
            </a:lvl7pPr>
            <a:lvl8pPr marL="3413781" indent="0" algn="ctr">
              <a:buNone/>
              <a:defRPr sz="1707"/>
            </a:lvl8pPr>
            <a:lvl9pPr marL="3901465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DAF7E-8FA4-402E-B1ED-51B4C4F6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CDD19-9EFD-4C3D-A2EC-D0B7E5E1A6B1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124D9-6940-4584-AB2C-EA4F527C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DD19D-F9CA-42D9-A9B9-5FEAB271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C2256-655C-4D3C-92D3-F822CFA3ABEE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690858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E2106-A556-4192-9078-AF89A2B2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8BC68-0BCB-4AE6-968C-C9BFB60A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3BC6C-0F91-459E-9A75-B757B0AF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BADF7-A499-4032-8ABE-14F0AE5A7004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872553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9" y="1823724"/>
            <a:ext cx="11216641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9" y="4895435"/>
            <a:ext cx="11216641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8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66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5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33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15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09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465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884C1-81AD-4874-B791-5BAB02C8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AA507-B38A-403B-A09A-4A562FA4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FD206-FCC4-4C3B-A439-4DEE54B3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7ECD5-9B27-4107-82B2-83BA7B60D487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119255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2" y="1947334"/>
            <a:ext cx="5527039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5" y="1947334"/>
            <a:ext cx="5527039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BF7A-F1B4-4095-B52B-2656AD18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600F5-5C2A-409D-8312-5A67764F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7B239-3C24-48C4-B246-69D998E9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9A4AA-202D-47F1-ABF3-93B7D2749E7A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8159841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389473"/>
            <a:ext cx="11216641" cy="14139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9" y="1793243"/>
            <a:ext cx="5501637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82" indent="0">
              <a:buNone/>
              <a:defRPr sz="2133" b="1"/>
            </a:lvl2pPr>
            <a:lvl3pPr marL="975366" indent="0">
              <a:buNone/>
              <a:defRPr sz="1920" b="1"/>
            </a:lvl3pPr>
            <a:lvl4pPr marL="1463050" indent="0">
              <a:buNone/>
              <a:defRPr sz="1707" b="1"/>
            </a:lvl4pPr>
            <a:lvl5pPr marL="1950733" indent="0">
              <a:buNone/>
              <a:defRPr sz="1707" b="1"/>
            </a:lvl5pPr>
            <a:lvl6pPr marL="2438415" indent="0">
              <a:buNone/>
              <a:defRPr sz="1707" b="1"/>
            </a:lvl6pPr>
            <a:lvl7pPr marL="2926098" indent="0">
              <a:buNone/>
              <a:defRPr sz="1707" b="1"/>
            </a:lvl7pPr>
            <a:lvl8pPr marL="3413781" indent="0">
              <a:buNone/>
              <a:defRPr sz="1707" b="1"/>
            </a:lvl8pPr>
            <a:lvl9pPr marL="3901465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9" y="2672083"/>
            <a:ext cx="5501637" cy="3930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2" y="1793243"/>
            <a:ext cx="5528733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82" indent="0">
              <a:buNone/>
              <a:defRPr sz="2133" b="1"/>
            </a:lvl2pPr>
            <a:lvl3pPr marL="975366" indent="0">
              <a:buNone/>
              <a:defRPr sz="1920" b="1"/>
            </a:lvl3pPr>
            <a:lvl4pPr marL="1463050" indent="0">
              <a:buNone/>
              <a:defRPr sz="1707" b="1"/>
            </a:lvl4pPr>
            <a:lvl5pPr marL="1950733" indent="0">
              <a:buNone/>
              <a:defRPr sz="1707" b="1"/>
            </a:lvl5pPr>
            <a:lvl6pPr marL="2438415" indent="0">
              <a:buNone/>
              <a:defRPr sz="1707" b="1"/>
            </a:lvl6pPr>
            <a:lvl7pPr marL="2926098" indent="0">
              <a:buNone/>
              <a:defRPr sz="1707" b="1"/>
            </a:lvl7pPr>
            <a:lvl8pPr marL="3413781" indent="0">
              <a:buNone/>
              <a:defRPr sz="1707" b="1"/>
            </a:lvl8pPr>
            <a:lvl9pPr marL="3901465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2" y="2672083"/>
            <a:ext cx="5528733" cy="3930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FA4698-5371-4140-B176-4132599F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47F2E-1125-4506-BC67-A9C27FCE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85DB4-F6F9-4A07-BA45-9E43D580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1308A-3969-4223-A4AE-D5597C9535D7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8368552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B7840-12BB-4782-A67C-823F6CEA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EEF70-19DC-43BA-B784-F1EE2327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3B689-53D7-4FE0-AC9C-054FFCF6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0814C-E1D8-4280-B24A-54082925758B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405082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A73BD4-F938-4BBA-9347-43C849EC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70F15-12D6-49D4-BBE4-B120D812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9226F-846C-400C-9E64-B61BCC83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F48ED-9BEB-4C1B-BF42-04ACAEF8B58C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60482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4" y="4700709"/>
            <a:ext cx="11054081" cy="1452879"/>
          </a:xfrm>
        </p:spPr>
        <p:txBody>
          <a:bodyPr anchor="t"/>
          <a:lstStyle>
            <a:lvl1pPr algn="l">
              <a:defRPr sz="469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4" y="3100505"/>
            <a:ext cx="11054081" cy="1600199"/>
          </a:xfrm>
        </p:spPr>
        <p:txBody>
          <a:bodyPr anchor="b"/>
          <a:lstStyle>
            <a:lvl1pPr marL="0" indent="0">
              <a:buNone/>
              <a:defRPr sz="2349"/>
            </a:lvl1pPr>
            <a:lvl2pPr marL="536764" indent="0">
              <a:buNone/>
              <a:defRPr sz="2113"/>
            </a:lvl2pPr>
            <a:lvl3pPr marL="1073525" indent="0">
              <a:buNone/>
              <a:defRPr sz="1879"/>
            </a:lvl3pPr>
            <a:lvl4pPr marL="1610286" indent="0">
              <a:buNone/>
              <a:defRPr sz="1644"/>
            </a:lvl4pPr>
            <a:lvl5pPr marL="2147053" indent="0">
              <a:buNone/>
              <a:defRPr sz="1644"/>
            </a:lvl5pPr>
            <a:lvl6pPr marL="2683816" indent="0">
              <a:buNone/>
              <a:defRPr sz="1644"/>
            </a:lvl6pPr>
            <a:lvl7pPr marL="3220578" indent="0">
              <a:buNone/>
              <a:defRPr sz="1644"/>
            </a:lvl7pPr>
            <a:lvl8pPr marL="3757339" indent="0">
              <a:buNone/>
              <a:defRPr sz="1644"/>
            </a:lvl8pPr>
            <a:lvl9pPr marL="4294103" indent="0">
              <a:buNone/>
              <a:defRPr sz="16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271CA92-8801-4793-B8DC-F4DBAB0BB3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61EDB6D-BD6D-4510-B4D3-FC0F00DB87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90927D-11AA-46F6-82A0-99AF9A7C99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E6FB9-2ACE-4266-8A8D-24782FFFCB09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7819151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7" y="487686"/>
            <a:ext cx="4194385" cy="1706881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053254"/>
            <a:ext cx="6583681" cy="5198532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7" y="2194562"/>
            <a:ext cx="4194385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82" indent="0">
              <a:buNone/>
              <a:defRPr sz="1493"/>
            </a:lvl2pPr>
            <a:lvl3pPr marL="975366" indent="0">
              <a:buNone/>
              <a:defRPr sz="1280"/>
            </a:lvl3pPr>
            <a:lvl4pPr marL="1463050" indent="0">
              <a:buNone/>
              <a:defRPr sz="1067"/>
            </a:lvl4pPr>
            <a:lvl5pPr marL="1950733" indent="0">
              <a:buNone/>
              <a:defRPr sz="1067"/>
            </a:lvl5pPr>
            <a:lvl6pPr marL="2438415" indent="0">
              <a:buNone/>
              <a:defRPr sz="1067"/>
            </a:lvl6pPr>
            <a:lvl7pPr marL="2926098" indent="0">
              <a:buNone/>
              <a:defRPr sz="1067"/>
            </a:lvl7pPr>
            <a:lvl8pPr marL="3413781" indent="0">
              <a:buNone/>
              <a:defRPr sz="1067"/>
            </a:lvl8pPr>
            <a:lvl9pPr marL="3901465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AC164-D174-4246-B3E5-F06B6E2F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ED10D-4EEE-47BD-946C-E3A2F1DD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549D4-0F14-4E29-A6E3-6ED68F795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82D57-9A75-4B3F-8E4B-491F06F726A3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7167366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7" y="487686"/>
            <a:ext cx="4194385" cy="1706881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734" y="1053254"/>
            <a:ext cx="6583681" cy="5198532"/>
          </a:xfrm>
        </p:spPr>
        <p:txBody>
          <a:bodyPr rtlCol="0">
            <a:normAutofit/>
          </a:bodyPr>
          <a:lstStyle>
            <a:lvl1pPr marL="0" indent="0">
              <a:buNone/>
              <a:defRPr sz="3413"/>
            </a:lvl1pPr>
            <a:lvl2pPr marL="487682" indent="0">
              <a:buNone/>
              <a:defRPr sz="2987"/>
            </a:lvl2pPr>
            <a:lvl3pPr marL="975366" indent="0">
              <a:buNone/>
              <a:defRPr sz="2560"/>
            </a:lvl3pPr>
            <a:lvl4pPr marL="1463050" indent="0">
              <a:buNone/>
              <a:defRPr sz="2133"/>
            </a:lvl4pPr>
            <a:lvl5pPr marL="1950733" indent="0">
              <a:buNone/>
              <a:defRPr sz="2133"/>
            </a:lvl5pPr>
            <a:lvl6pPr marL="2438415" indent="0">
              <a:buNone/>
              <a:defRPr sz="2133"/>
            </a:lvl6pPr>
            <a:lvl7pPr marL="2926098" indent="0">
              <a:buNone/>
              <a:defRPr sz="2133"/>
            </a:lvl7pPr>
            <a:lvl8pPr marL="3413781" indent="0">
              <a:buNone/>
              <a:defRPr sz="2133"/>
            </a:lvl8pPr>
            <a:lvl9pPr marL="3901465" indent="0">
              <a:buNone/>
              <a:defRPr sz="2133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7" y="2194562"/>
            <a:ext cx="4194385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82" indent="0">
              <a:buNone/>
              <a:defRPr sz="1493"/>
            </a:lvl2pPr>
            <a:lvl3pPr marL="975366" indent="0">
              <a:buNone/>
              <a:defRPr sz="1280"/>
            </a:lvl3pPr>
            <a:lvl4pPr marL="1463050" indent="0">
              <a:buNone/>
              <a:defRPr sz="1067"/>
            </a:lvl4pPr>
            <a:lvl5pPr marL="1950733" indent="0">
              <a:buNone/>
              <a:defRPr sz="1067"/>
            </a:lvl5pPr>
            <a:lvl6pPr marL="2438415" indent="0">
              <a:buNone/>
              <a:defRPr sz="1067"/>
            </a:lvl6pPr>
            <a:lvl7pPr marL="2926098" indent="0">
              <a:buNone/>
              <a:defRPr sz="1067"/>
            </a:lvl7pPr>
            <a:lvl8pPr marL="3413781" indent="0">
              <a:buNone/>
              <a:defRPr sz="1067"/>
            </a:lvl8pPr>
            <a:lvl9pPr marL="3901465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94C4A-2C1C-4EA4-9D12-C2545D95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8C4AC-C0CA-4F5C-A9F8-92B03C6F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BF5BF-2B4E-42FA-A245-0839BF7A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CAB26-BB28-4B3C-BF29-A9E94D597CDA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862078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93564-3B50-4D01-A3E0-AA752993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C87CF-1B29-4F7F-A644-84206BC1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6E603-0AC1-415D-91A6-DF4B1A53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F7844-55B6-435A-87FE-2D6AFFCC48DD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864080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4" y="389471"/>
            <a:ext cx="2804161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3" y="389471"/>
            <a:ext cx="824992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CFFCD-3D33-46C3-BA55-580FF01F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545ED-EA17-43F9-8743-586BF7E7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7B504-202D-4693-88BE-C0E81936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F1F84C-7EC2-4E29-8822-A955F70B97D9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75547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B12F8-07BD-4F8D-9212-9F650971666D}"/>
              </a:ext>
            </a:extLst>
          </p:cNvPr>
          <p:cNvSpPr/>
          <p:nvPr/>
        </p:nvSpPr>
        <p:spPr>
          <a:xfrm>
            <a:off x="982223" y="1436744"/>
            <a:ext cx="10904525" cy="8606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4A4A7-19A9-44A0-AE5E-B063463E3BF6}"/>
              </a:ext>
            </a:extLst>
          </p:cNvPr>
          <p:cNvSpPr/>
          <p:nvPr/>
        </p:nvSpPr>
        <p:spPr>
          <a:xfrm>
            <a:off x="982223" y="4586344"/>
            <a:ext cx="10904525" cy="8606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8E64CE-F7E6-46B7-8C97-FB09FA3C23F8}"/>
              </a:ext>
            </a:extLst>
          </p:cNvPr>
          <p:cNvSpPr/>
          <p:nvPr/>
        </p:nvSpPr>
        <p:spPr>
          <a:xfrm>
            <a:off x="982223" y="1583764"/>
            <a:ext cx="10904525" cy="292608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610BD6D3-EA41-45E3-9B27-DA1DDCA2F4A7}"/>
              </a:ext>
            </a:extLst>
          </p:cNvPr>
          <p:cNvGrpSpPr>
            <a:grpSpLocks/>
          </p:cNvGrpSpPr>
          <p:nvPr/>
        </p:nvGrpSpPr>
        <p:grpSpPr bwMode="auto">
          <a:xfrm>
            <a:off x="10292081" y="4340014"/>
            <a:ext cx="1153161" cy="1153159"/>
            <a:chOff x="9685338" y="4460675"/>
            <a:chExt cx="1080904" cy="108090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237174-D76E-46CB-B650-7455546E14B1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14">
              <a:extLst>
                <a:ext uri="{FF2B5EF4-FFF2-40B4-BE49-F238E27FC236}">
                  <a16:creationId xmlns:a16="http://schemas.microsoft.com/office/drawing/2014/main" id="{AA380099-94E2-47B8-A529-C5EA0C4A7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1664" y="1527706"/>
            <a:ext cx="10631424" cy="3238196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172" y="4681729"/>
            <a:ext cx="8417357" cy="114117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5" indent="0" algn="ctr">
              <a:buNone/>
              <a:defRPr sz="2200"/>
            </a:lvl2pPr>
            <a:lvl3pPr marL="914411" indent="0" algn="ctr">
              <a:buNone/>
              <a:defRPr sz="2200"/>
            </a:lvl3pPr>
            <a:lvl4pPr marL="1371616" indent="0" algn="ctr">
              <a:buNone/>
              <a:defRPr sz="2000"/>
            </a:lvl4pPr>
            <a:lvl5pPr marL="1828823" indent="0" algn="ctr">
              <a:buNone/>
              <a:defRPr sz="2000"/>
            </a:lvl5pPr>
            <a:lvl6pPr marL="2286028" indent="0" algn="ctr">
              <a:buNone/>
              <a:defRPr sz="2000"/>
            </a:lvl6pPr>
            <a:lvl7pPr marL="2743233" indent="0" algn="ctr">
              <a:buNone/>
              <a:defRPr sz="2000"/>
            </a:lvl7pPr>
            <a:lvl8pPr marL="3200439" indent="0" algn="ctr">
              <a:buNone/>
              <a:defRPr sz="2000"/>
            </a:lvl8pPr>
            <a:lvl9pPr marL="3657645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0AA917F-B070-400F-8CA1-E72F4610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A16C202-B2A8-4AFD-BA84-9BEDB871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542B0B1-0FD9-4006-AEE9-F76B2084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2814" y="4575389"/>
            <a:ext cx="1273387" cy="682414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fld id="{FA54BBE1-3A8A-4015-B108-4D9D71E28A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21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1A541-B9CA-4729-9A88-16D0C54B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A88AA-B5A7-4618-BA0C-4D7DAE62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9584C-72B7-40A1-839C-F220B146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A90B5-2AEE-4ED0-8038-C34EC56AD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71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AF0D5C-33BC-4489-9092-781F6976792A}"/>
              </a:ext>
            </a:extLst>
          </p:cNvPr>
          <p:cNvSpPr/>
          <p:nvPr/>
        </p:nvSpPr>
        <p:spPr>
          <a:xfrm>
            <a:off x="0" y="5245855"/>
            <a:ext cx="13004800" cy="206934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0B513779-94C2-4D31-9172-C42CEC486BA0}"/>
              </a:ext>
            </a:extLst>
          </p:cNvPr>
          <p:cNvGrpSpPr>
            <a:grpSpLocks/>
          </p:cNvGrpSpPr>
          <p:nvPr/>
        </p:nvGrpSpPr>
        <p:grpSpPr bwMode="auto">
          <a:xfrm>
            <a:off x="956735" y="2480734"/>
            <a:ext cx="1153160" cy="1153159"/>
            <a:chOff x="9685338" y="4460675"/>
            <a:chExt cx="1080904" cy="108090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6F60BAF-8753-418A-B61B-3BCB2F333898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2C4CC6D4-E1E8-485F-83B4-F8B4EFDAD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604" y="1306982"/>
            <a:ext cx="9899904" cy="3755136"/>
          </a:xfrm>
        </p:spPr>
        <p:txBody>
          <a:bodyPr/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0159" y="5354726"/>
            <a:ext cx="9656064" cy="113792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25A3CE3-7F78-4D80-8F58-2B8AFF34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66016" y="6690362"/>
            <a:ext cx="2821093" cy="38946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8EDC44F-8ED8-45D5-84C0-524134678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8336" y="6690362"/>
            <a:ext cx="6749627" cy="38946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7245FB-C500-499C-A81E-DFCFD411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2" y="2673774"/>
            <a:ext cx="1268306" cy="767079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fld id="{4BD0AB00-A396-4CF1-ACE8-813F32277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49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173" y="2340865"/>
            <a:ext cx="5071873" cy="424281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8506" y="2340865"/>
            <a:ext cx="5071873" cy="424281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C55DD99-1F54-4E8E-81AE-0541329BF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5DADA4-894E-43C9-83E9-0F06128B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900923-6E58-4CA6-8CC4-4DB7A019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6EAB6-C989-4B00-9414-F9A98F190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90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919" y="2184806"/>
            <a:ext cx="5071873" cy="68275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5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6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8" indent="0">
              <a:buNone/>
              <a:defRPr sz="1600" b="1"/>
            </a:lvl6pPr>
            <a:lvl7pPr marL="2743233" indent="0">
              <a:buNone/>
              <a:defRPr sz="1600" b="1"/>
            </a:lvl7pPr>
            <a:lvl8pPr marL="3200439" indent="0">
              <a:buNone/>
              <a:defRPr sz="1600" b="1"/>
            </a:lvl8pPr>
            <a:lvl9pPr marL="365764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173" y="2926080"/>
            <a:ext cx="5071873" cy="351129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8506" y="2184806"/>
            <a:ext cx="5071873" cy="68275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5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6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8" indent="0">
              <a:buNone/>
              <a:defRPr sz="1600" b="1"/>
            </a:lvl6pPr>
            <a:lvl7pPr marL="2743233" indent="0">
              <a:buNone/>
              <a:defRPr sz="1600" b="1"/>
            </a:lvl7pPr>
            <a:lvl8pPr marL="3200439" indent="0">
              <a:buNone/>
              <a:defRPr sz="1600" b="1"/>
            </a:lvl8pPr>
            <a:lvl9pPr marL="365764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8506" y="2926080"/>
            <a:ext cx="5071873" cy="351129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55AC9BC-A21D-4C12-BB5C-DA3F88FD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8833935-4831-4DE3-9D29-5579B7E1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561C3A8-D911-489C-95BB-70F7F3F4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17D61-638B-4492-B346-F6479908AC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616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ECD71D5-38F5-4914-86A1-941F1D52D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227F5B1-F309-4328-8321-3C2C5D18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6672FC-42B5-487D-8C1A-116BBE2D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E34DB-B73A-42A9-B218-7FCF0D18E7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6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1" y="1706886"/>
            <a:ext cx="5743787" cy="4827693"/>
          </a:xfrm>
        </p:spPr>
        <p:txBody>
          <a:bodyPr/>
          <a:lstStyle>
            <a:lvl1pPr>
              <a:defRPr sz="3287"/>
            </a:lvl1pPr>
            <a:lvl2pPr>
              <a:defRPr sz="2817"/>
            </a:lvl2pPr>
            <a:lvl3pPr>
              <a:defRPr sz="2349"/>
            </a:lvl3pPr>
            <a:lvl4pPr>
              <a:defRPr sz="2113"/>
            </a:lvl4pPr>
            <a:lvl5pPr>
              <a:defRPr sz="2113"/>
            </a:lvl5pPr>
            <a:lvl6pPr>
              <a:defRPr sz="2113"/>
            </a:lvl6pPr>
            <a:lvl7pPr>
              <a:defRPr sz="2113"/>
            </a:lvl7pPr>
            <a:lvl8pPr>
              <a:defRPr sz="2113"/>
            </a:lvl8pPr>
            <a:lvl9pPr>
              <a:defRPr sz="21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6" y="1706886"/>
            <a:ext cx="5743787" cy="4827693"/>
          </a:xfrm>
        </p:spPr>
        <p:txBody>
          <a:bodyPr/>
          <a:lstStyle>
            <a:lvl1pPr>
              <a:defRPr sz="3287"/>
            </a:lvl1pPr>
            <a:lvl2pPr>
              <a:defRPr sz="2817"/>
            </a:lvl2pPr>
            <a:lvl3pPr>
              <a:defRPr sz="2349"/>
            </a:lvl3pPr>
            <a:lvl4pPr>
              <a:defRPr sz="2113"/>
            </a:lvl4pPr>
            <a:lvl5pPr>
              <a:defRPr sz="2113"/>
            </a:lvl5pPr>
            <a:lvl6pPr>
              <a:defRPr sz="2113"/>
            </a:lvl6pPr>
            <a:lvl7pPr>
              <a:defRPr sz="2113"/>
            </a:lvl7pPr>
            <a:lvl8pPr>
              <a:defRPr sz="2113"/>
            </a:lvl8pPr>
            <a:lvl9pPr>
              <a:defRPr sz="21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841FA2-C358-4158-92CA-64426B6FE3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9FA803-F6D0-44FF-91C8-A41805AEF3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139B1-1B9C-43CD-BBE2-9D685B70ED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FFC23-A907-490A-B09A-6D48DD65A1B7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5173636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FFFE78D-FCCC-45B3-B306-D39C4A919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779EF70-FF9A-4779-92FF-6D9F176BE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292E469-8D2C-4741-8BA1-5DD1F401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F9DB-A012-45FE-8EB7-6E2322E9D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137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69E3C4-9334-40E9-8EDB-E0F41C897C89}"/>
              </a:ext>
            </a:extLst>
          </p:cNvPr>
          <p:cNvSpPr/>
          <p:nvPr/>
        </p:nvSpPr>
        <p:spPr>
          <a:xfrm>
            <a:off x="8857325" y="2"/>
            <a:ext cx="4147476" cy="73151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99DE0D6D-569D-4604-BFF8-B47A80577D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161520" y="6644640"/>
            <a:ext cx="487680" cy="487680"/>
            <a:chOff x="11361456" y="6195813"/>
            <a:chExt cx="548640" cy="54864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40707F-EE7B-404F-A379-10DF0A593554}"/>
                </a:ext>
              </a:extLst>
            </p:cNvPr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B2749669-EC4C-4E00-A4E3-38673AC9F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731520"/>
            <a:ext cx="3413760" cy="1853184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731521"/>
            <a:ext cx="7159142" cy="535472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2584704"/>
            <a:ext cx="3413760" cy="35112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999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5" indent="0">
              <a:buNone/>
              <a:defRPr sz="1200"/>
            </a:lvl2pPr>
            <a:lvl3pPr marL="914411" indent="0">
              <a:buNone/>
              <a:defRPr sz="999"/>
            </a:lvl3pPr>
            <a:lvl4pPr marL="1371616" indent="0">
              <a:buNone/>
              <a:defRPr sz="900"/>
            </a:lvl4pPr>
            <a:lvl5pPr marL="1828823" indent="0">
              <a:buNone/>
              <a:defRPr sz="900"/>
            </a:lvl5pPr>
            <a:lvl6pPr marL="2286028" indent="0">
              <a:buNone/>
              <a:defRPr sz="900"/>
            </a:lvl6pPr>
            <a:lvl7pPr marL="2743233" indent="0">
              <a:buNone/>
              <a:defRPr sz="900"/>
            </a:lvl7pPr>
            <a:lvl8pPr marL="3200439" indent="0">
              <a:buNone/>
              <a:defRPr sz="900"/>
            </a:lvl8pPr>
            <a:lvl9pPr marL="365764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2FE7E60-C767-4E2D-90C1-77262E737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B5CE2E2-3FE1-4272-85B6-C184C0B6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8C90E9A-1586-4DF8-9C0C-805BD88C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9827D-F09D-44B5-8E97-FF219842DD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447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8B78D-C7B1-4430-A166-FF7CC6B952DF}"/>
              </a:ext>
            </a:extLst>
          </p:cNvPr>
          <p:cNvSpPr/>
          <p:nvPr/>
        </p:nvSpPr>
        <p:spPr>
          <a:xfrm>
            <a:off x="8857325" y="2"/>
            <a:ext cx="4147476" cy="73151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6B821758-370B-4009-90EF-26C572DDEE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161520" y="6644640"/>
            <a:ext cx="487680" cy="487680"/>
            <a:chOff x="11361456" y="6195813"/>
            <a:chExt cx="548640" cy="54864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A1D01F-0406-45B5-A1A7-56E58232DA77}"/>
                </a:ext>
              </a:extLst>
            </p:cNvPr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C2428071-06C7-4415-9630-164C872A9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731520"/>
            <a:ext cx="3413760" cy="1853184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857323" cy="73152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5" indent="0">
              <a:buNone/>
              <a:defRPr sz="2800"/>
            </a:lvl2pPr>
            <a:lvl3pPr marL="914411" indent="0">
              <a:buNone/>
              <a:defRPr sz="2400"/>
            </a:lvl3pPr>
            <a:lvl4pPr marL="1371616" indent="0">
              <a:buNone/>
              <a:defRPr sz="2000"/>
            </a:lvl4pPr>
            <a:lvl5pPr marL="1828823" indent="0">
              <a:buNone/>
              <a:defRPr sz="2000"/>
            </a:lvl5pPr>
            <a:lvl6pPr marL="2286028" indent="0">
              <a:buNone/>
              <a:defRPr sz="2000"/>
            </a:lvl6pPr>
            <a:lvl7pPr marL="2743233" indent="0">
              <a:buNone/>
              <a:defRPr sz="2000"/>
            </a:lvl7pPr>
            <a:lvl8pPr marL="3200439" indent="0">
              <a:buNone/>
              <a:defRPr sz="2000"/>
            </a:lvl8pPr>
            <a:lvl9pPr marL="3657645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2584704"/>
            <a:ext cx="3413760" cy="35112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999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5" indent="0">
              <a:buNone/>
              <a:defRPr sz="1200"/>
            </a:lvl2pPr>
            <a:lvl3pPr marL="914411" indent="0">
              <a:buNone/>
              <a:defRPr sz="999"/>
            </a:lvl3pPr>
            <a:lvl4pPr marL="1371616" indent="0">
              <a:buNone/>
              <a:defRPr sz="900"/>
            </a:lvl4pPr>
            <a:lvl5pPr marL="1828823" indent="0">
              <a:buNone/>
              <a:defRPr sz="900"/>
            </a:lvl5pPr>
            <a:lvl6pPr marL="2286028" indent="0">
              <a:buNone/>
              <a:defRPr sz="900"/>
            </a:lvl6pPr>
            <a:lvl7pPr marL="2743233" indent="0">
              <a:buNone/>
              <a:defRPr sz="900"/>
            </a:lvl7pPr>
            <a:lvl8pPr marL="3200439" indent="0">
              <a:buNone/>
              <a:defRPr sz="900"/>
            </a:lvl8pPr>
            <a:lvl9pPr marL="365764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56B33E1-BFC7-493A-B476-2620FCBE1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9C16865-0E44-405C-8628-AFE2A93F6C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6F421-4FD4-4FE6-BEAA-F1354130FF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938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41B9F-5CA1-4584-8F44-44204492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C86A4-594F-485C-AB86-6CFF72A7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AC323-2A7D-4A46-ACD3-9808557D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E0701-D6CB-4079-B65A-625BBDB8A5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574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68960"/>
            <a:ext cx="2722880" cy="6014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7921" y="568960"/>
            <a:ext cx="8006080" cy="601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BEA33-C7BB-4406-B25A-A2A87DC8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AE71C-A1DC-44E8-90F6-C55C2AAF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38AC4-3DEF-482F-822A-AE65290C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EB6AA-8D50-4C80-9B60-3E34ED93B0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608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731522" y="2200957"/>
            <a:ext cx="11087687" cy="35319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405E5-39F7-4B38-846E-76AA3C9BF5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1D2B1-BA52-46A3-B575-A20AFC23EA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BF9A7-727C-43DC-80BB-9FC8589937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C4A95-90B1-4D6A-98B3-186A635962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681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51652" y="-63335"/>
            <a:ext cx="13350241" cy="7385385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780580" y="1265582"/>
            <a:ext cx="9438235" cy="4776462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519" y="2213871"/>
            <a:ext cx="9258576" cy="1865311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760" spc="-16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520" y="4166685"/>
            <a:ext cx="9251655" cy="1410759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920" b="0">
                <a:solidFill>
                  <a:srgbClr val="FFFEFF"/>
                </a:solidFill>
              </a:defRPr>
            </a:lvl1pPr>
            <a:lvl2pPr marL="487695" indent="0" algn="ctr">
              <a:buNone/>
              <a:defRPr sz="1920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317" y="341376"/>
            <a:ext cx="3901440" cy="341376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8317" y="6642202"/>
            <a:ext cx="11294669" cy="341376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7872" y="341376"/>
            <a:ext cx="975360" cy="341376"/>
          </a:xfrm>
        </p:spPr>
        <p:txBody>
          <a:bodyPr/>
          <a:lstStyle/>
          <a:p>
            <a:pPr>
              <a:defRPr/>
            </a:pPr>
            <a:fld id="{CD12A0B2-99F1-4C55-85AC-1F62FFE634E5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769801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45347" y="0"/>
            <a:ext cx="13423055" cy="7310121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53487" y="1812896"/>
            <a:ext cx="3919441" cy="3701782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874" y="2506587"/>
            <a:ext cx="3732244" cy="2620205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677" y="856732"/>
            <a:ext cx="6700665" cy="559853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533E00-419C-45AE-9A5B-8C297C35EDEF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0127496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51652" y="-63335"/>
            <a:ext cx="13350241" cy="7385385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476849" y="1265582"/>
            <a:ext cx="6043888" cy="4776462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164" y="2213045"/>
            <a:ext cx="5856239" cy="1802016"/>
          </a:xfrm>
        </p:spPr>
        <p:txBody>
          <a:bodyPr bIns="0" anchor="b">
            <a:normAutofit/>
          </a:bodyPr>
          <a:lstStyle>
            <a:lvl1pPr algn="ctr">
              <a:defRPr sz="469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7163" y="4103308"/>
            <a:ext cx="5856238" cy="1476021"/>
          </a:xfrm>
        </p:spPr>
        <p:txBody>
          <a:bodyPr tIns="0">
            <a:normAutofit/>
          </a:bodyPr>
          <a:lstStyle>
            <a:lvl1pPr marL="0" indent="0" algn="ctr">
              <a:buNone/>
              <a:defRPr sz="1920">
                <a:solidFill>
                  <a:srgbClr val="FFFEFF"/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317" y="341376"/>
            <a:ext cx="3901440" cy="341376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8317" y="6642202"/>
            <a:ext cx="11294669" cy="341376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7872" y="341376"/>
            <a:ext cx="975360" cy="341376"/>
          </a:xfrm>
        </p:spPr>
        <p:txBody>
          <a:bodyPr/>
          <a:lstStyle/>
          <a:p>
            <a:pPr>
              <a:defRPr/>
            </a:pPr>
            <a:fld id="{9AE51CB1-6A0A-4AB2-8F79-397E9045707B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7213127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45347" y="0"/>
            <a:ext cx="13423055" cy="7310121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53487" y="1812896"/>
            <a:ext cx="3919441" cy="3701782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266" y="2495647"/>
            <a:ext cx="3734217" cy="2634736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2270" y="856734"/>
            <a:ext cx="6687564" cy="254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9677" y="3916973"/>
            <a:ext cx="6690157" cy="25424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8317" y="341376"/>
            <a:ext cx="3901440" cy="341376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8317" y="6642202"/>
            <a:ext cx="11294669" cy="341376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67872" y="341376"/>
            <a:ext cx="975360" cy="341376"/>
          </a:xfrm>
        </p:spPr>
        <p:txBody>
          <a:bodyPr/>
          <a:lstStyle/>
          <a:p>
            <a:pPr>
              <a:defRPr/>
            </a:pPr>
            <a:fld id="{A44C2D23-6E9D-4DA4-80E4-CAAC9308FAF3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54269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7" y="1637463"/>
            <a:ext cx="5746044" cy="682413"/>
          </a:xfrm>
        </p:spPr>
        <p:txBody>
          <a:bodyPr anchor="b"/>
          <a:lstStyle>
            <a:lvl1pPr marL="0" indent="0">
              <a:buNone/>
              <a:defRPr sz="2817" b="1"/>
            </a:lvl1pPr>
            <a:lvl2pPr marL="536764" indent="0">
              <a:buNone/>
              <a:defRPr sz="2349" b="1"/>
            </a:lvl2pPr>
            <a:lvl3pPr marL="1073525" indent="0">
              <a:buNone/>
              <a:defRPr sz="2113" b="1"/>
            </a:lvl3pPr>
            <a:lvl4pPr marL="1610286" indent="0">
              <a:buNone/>
              <a:defRPr sz="1879" b="1"/>
            </a:lvl4pPr>
            <a:lvl5pPr marL="2147053" indent="0">
              <a:buNone/>
              <a:defRPr sz="1879" b="1"/>
            </a:lvl5pPr>
            <a:lvl6pPr marL="2683816" indent="0">
              <a:buNone/>
              <a:defRPr sz="1879" b="1"/>
            </a:lvl6pPr>
            <a:lvl7pPr marL="3220578" indent="0">
              <a:buNone/>
              <a:defRPr sz="1879" b="1"/>
            </a:lvl7pPr>
            <a:lvl8pPr marL="3757339" indent="0">
              <a:buNone/>
              <a:defRPr sz="1879" b="1"/>
            </a:lvl8pPr>
            <a:lvl9pPr marL="4294103" indent="0">
              <a:buNone/>
              <a:defRPr sz="18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7" y="2319879"/>
            <a:ext cx="5746044" cy="4214707"/>
          </a:xfrm>
        </p:spPr>
        <p:txBody>
          <a:bodyPr/>
          <a:lstStyle>
            <a:lvl1pPr>
              <a:defRPr sz="2817"/>
            </a:lvl1pPr>
            <a:lvl2pPr>
              <a:defRPr sz="2349"/>
            </a:lvl2pPr>
            <a:lvl3pPr>
              <a:defRPr sz="2113"/>
            </a:lvl3pPr>
            <a:lvl4pPr>
              <a:defRPr sz="1879"/>
            </a:lvl4pPr>
            <a:lvl5pPr>
              <a:defRPr sz="1879"/>
            </a:lvl5pPr>
            <a:lvl6pPr>
              <a:defRPr sz="1879"/>
            </a:lvl6pPr>
            <a:lvl7pPr>
              <a:defRPr sz="1879"/>
            </a:lvl7pPr>
            <a:lvl8pPr>
              <a:defRPr sz="1879"/>
            </a:lvl8pPr>
            <a:lvl9pPr>
              <a:defRPr sz="18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1" y="1637463"/>
            <a:ext cx="5748305" cy="682413"/>
          </a:xfrm>
        </p:spPr>
        <p:txBody>
          <a:bodyPr anchor="b"/>
          <a:lstStyle>
            <a:lvl1pPr marL="0" indent="0">
              <a:buNone/>
              <a:defRPr sz="2817" b="1"/>
            </a:lvl1pPr>
            <a:lvl2pPr marL="536764" indent="0">
              <a:buNone/>
              <a:defRPr sz="2349" b="1"/>
            </a:lvl2pPr>
            <a:lvl3pPr marL="1073525" indent="0">
              <a:buNone/>
              <a:defRPr sz="2113" b="1"/>
            </a:lvl3pPr>
            <a:lvl4pPr marL="1610286" indent="0">
              <a:buNone/>
              <a:defRPr sz="1879" b="1"/>
            </a:lvl4pPr>
            <a:lvl5pPr marL="2147053" indent="0">
              <a:buNone/>
              <a:defRPr sz="1879" b="1"/>
            </a:lvl5pPr>
            <a:lvl6pPr marL="2683816" indent="0">
              <a:buNone/>
              <a:defRPr sz="1879" b="1"/>
            </a:lvl6pPr>
            <a:lvl7pPr marL="3220578" indent="0">
              <a:buNone/>
              <a:defRPr sz="1879" b="1"/>
            </a:lvl7pPr>
            <a:lvl8pPr marL="3757339" indent="0">
              <a:buNone/>
              <a:defRPr sz="1879" b="1"/>
            </a:lvl8pPr>
            <a:lvl9pPr marL="4294103" indent="0">
              <a:buNone/>
              <a:defRPr sz="18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1" y="2319879"/>
            <a:ext cx="5748305" cy="4214707"/>
          </a:xfrm>
        </p:spPr>
        <p:txBody>
          <a:bodyPr/>
          <a:lstStyle>
            <a:lvl1pPr>
              <a:defRPr sz="2817"/>
            </a:lvl1pPr>
            <a:lvl2pPr>
              <a:defRPr sz="2349"/>
            </a:lvl2pPr>
            <a:lvl3pPr>
              <a:defRPr sz="2113"/>
            </a:lvl3pPr>
            <a:lvl4pPr>
              <a:defRPr sz="1879"/>
            </a:lvl4pPr>
            <a:lvl5pPr>
              <a:defRPr sz="1879"/>
            </a:lvl5pPr>
            <a:lvl6pPr>
              <a:defRPr sz="1879"/>
            </a:lvl6pPr>
            <a:lvl7pPr>
              <a:defRPr sz="1879"/>
            </a:lvl7pPr>
            <a:lvl8pPr>
              <a:defRPr sz="1879"/>
            </a:lvl8pPr>
            <a:lvl9pPr>
              <a:defRPr sz="18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E867261-88C9-42FD-ADD1-65BE4D0256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054BDC7-12D5-4983-9A6A-DA807A4A23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007ACC3-E3B7-4095-B06B-4B4FD5D520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67CC3-ED2C-4D35-A8BB-8602103EDCF1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2479194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45347" y="0"/>
            <a:ext cx="13423055" cy="7310121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53487" y="1812896"/>
            <a:ext cx="3919441" cy="3701782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268" y="2521510"/>
            <a:ext cx="3734217" cy="2624530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6813" y="856731"/>
            <a:ext cx="6682761" cy="7315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347" b="0" cap="all" baseline="0">
                <a:solidFill>
                  <a:schemeClr val="accent1"/>
                </a:solidFill>
              </a:defRPr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6992" y="1588251"/>
            <a:ext cx="6681973" cy="18099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59896" y="3910279"/>
            <a:ext cx="6682042" cy="7315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347" b="0" cap="all" baseline="0">
                <a:solidFill>
                  <a:schemeClr val="accent1"/>
                </a:solidFill>
              </a:defRPr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59677" y="4641799"/>
            <a:ext cx="6683294" cy="1817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8317" y="341376"/>
            <a:ext cx="3901440" cy="341376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58317" y="6642202"/>
            <a:ext cx="11294669" cy="341376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67872" y="341376"/>
            <a:ext cx="975360" cy="341376"/>
          </a:xfrm>
        </p:spPr>
        <p:txBody>
          <a:bodyPr/>
          <a:lstStyle/>
          <a:p>
            <a:pPr>
              <a:defRPr/>
            </a:pPr>
            <a:fld id="{CBF96551-7722-49E8-BEAA-CED5EFFF6CD6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6804834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45347" y="0"/>
            <a:ext cx="13423055" cy="7310121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53487" y="1812896"/>
            <a:ext cx="3919441" cy="3701782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874" y="2506587"/>
            <a:ext cx="3734609" cy="2620205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264524-C825-406E-B119-040733108C0B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3065241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8317" y="341376"/>
            <a:ext cx="3901440" cy="341376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8317" y="6642202"/>
            <a:ext cx="11294669" cy="341376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67872" y="341376"/>
            <a:ext cx="975360" cy="341376"/>
          </a:xfrm>
        </p:spPr>
        <p:txBody>
          <a:bodyPr/>
          <a:lstStyle/>
          <a:p>
            <a:pPr>
              <a:defRPr/>
            </a:pPr>
            <a:fld id="{65B0BB8A-7593-4A36-B3DE-13F2788480EC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6390165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45347" y="0"/>
            <a:ext cx="13423055" cy="7310121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53487" y="1812896"/>
            <a:ext cx="3919441" cy="3701782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874" y="2508828"/>
            <a:ext cx="3734610" cy="1304851"/>
          </a:xfrm>
        </p:spPr>
        <p:txBody>
          <a:bodyPr bIns="0" anchor="b">
            <a:noAutofit/>
          </a:bodyPr>
          <a:lstStyle>
            <a:lvl1pPr algn="ctr">
              <a:defRPr sz="34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649" y="856330"/>
            <a:ext cx="6693371" cy="559993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7874" y="3818865"/>
            <a:ext cx="3734610" cy="1302575"/>
          </a:xfrm>
        </p:spPr>
        <p:txBody>
          <a:bodyPr/>
          <a:lstStyle>
            <a:lvl1pPr marL="0" indent="0" algn="ctr">
              <a:buNone/>
              <a:defRPr sz="1707">
                <a:solidFill>
                  <a:srgbClr val="FFFEFF"/>
                </a:solidFill>
              </a:defRPr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A90DCE-9E00-4CBD-8050-D72D4AA3EE58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2937501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51652" y="-63335"/>
            <a:ext cx="13350241" cy="7385385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59025" y="1811554"/>
            <a:ext cx="6337643" cy="3701782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46411" y="0"/>
            <a:ext cx="4958389" cy="73152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472" y="2517606"/>
            <a:ext cx="6161756" cy="1256567"/>
          </a:xfrm>
        </p:spPr>
        <p:txBody>
          <a:bodyPr bIns="0" anchor="b">
            <a:normAutofit/>
          </a:bodyPr>
          <a:lstStyle>
            <a:lvl1pPr>
              <a:defRPr sz="384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472" y="3781346"/>
            <a:ext cx="6161756" cy="1359145"/>
          </a:xfrm>
        </p:spPr>
        <p:txBody>
          <a:bodyPr>
            <a:normAutofit/>
          </a:bodyPr>
          <a:lstStyle>
            <a:lvl1pPr marL="0" indent="0" algn="ctr">
              <a:buNone/>
              <a:defRPr sz="1920">
                <a:solidFill>
                  <a:srgbClr val="FFFEFF"/>
                </a:solidFill>
              </a:defRPr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8317" y="341376"/>
            <a:ext cx="3901440" cy="341376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8317" y="6642202"/>
            <a:ext cx="6338350" cy="341376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16935" y="341376"/>
            <a:ext cx="975360" cy="341376"/>
          </a:xfrm>
        </p:spPr>
        <p:txBody>
          <a:bodyPr/>
          <a:lstStyle/>
          <a:p>
            <a:pPr>
              <a:defRPr/>
            </a:pPr>
            <a:fld id="{DA0E986F-EEBC-4FCF-B0AA-FE3B6FAED47F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1078155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45347" y="0"/>
            <a:ext cx="13423055" cy="7310121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53487" y="1812896"/>
            <a:ext cx="3919441" cy="3701782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874" y="2506587"/>
            <a:ext cx="3734609" cy="262020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50649" y="847700"/>
            <a:ext cx="6693371" cy="5607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299E4C-F208-4227-B2E6-6E825808E832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7775893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3423055" cy="7310121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233545" y="1812896"/>
            <a:ext cx="3919441" cy="3701782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27933" y="2506587"/>
            <a:ext cx="3734608" cy="2620205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264" y="851674"/>
            <a:ext cx="6686530" cy="56077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317" y="341376"/>
            <a:ext cx="3901440" cy="341376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8317" y="6642202"/>
            <a:ext cx="11294669" cy="341376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7872" y="341376"/>
            <a:ext cx="975360" cy="341376"/>
          </a:xfrm>
        </p:spPr>
        <p:txBody>
          <a:bodyPr/>
          <a:lstStyle/>
          <a:p>
            <a:pPr>
              <a:defRPr/>
            </a:pPr>
            <a:fld id="{6143BFB3-491B-4C0C-B544-31ACA46A6493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7857331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197187"/>
            <a:ext cx="97536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42174"/>
            <a:ext cx="97536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D3DAE-67E7-4267-B508-CC3F4B8E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27E75-BAD4-42DA-A1A8-BF4196A62F2E}" type="datetime1">
              <a:rPr lang="vi-VN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0FE3-D998-4A30-9A8D-6B964BB0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472EA-F2D3-470A-BB94-F99C3FE5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312A3C-EA2C-49EC-9A9C-DA442E19932B}" type="slidenum">
              <a:rPr lang="vi-VN" altLang="vi-VN"/>
              <a:pPr/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2113104633"/>
      </p:ext>
    </p:extLst>
  </p:cSld>
  <p:clrMapOvr>
    <a:masterClrMapping/>
  </p:clrMapOvr>
  <p:transition spd="slow">
    <p:pull/>
  </p:transition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B85D1-373B-4425-9843-43C9CAA3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CBE68-6AAE-4DEB-84B7-50AC96260A1D}" type="datetime1">
              <a:rPr lang="vi-VN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6FB19-3E3A-4C81-AE4C-D1DA0805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C8C9A-752F-4A82-B042-6E4B2C6A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3BE298-5592-44D9-A367-6ACE1F9B4C3F}" type="slidenum">
              <a:rPr lang="vi-VN" altLang="vi-VN"/>
              <a:pPr/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2691420394"/>
      </p:ext>
    </p:extLst>
  </p:cSld>
  <p:clrMapOvr>
    <a:masterClrMapping/>
  </p:clrMapOvr>
  <p:transition spd="slow">
    <p:pull/>
  </p:transition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1823721"/>
            <a:ext cx="1121664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4895428"/>
            <a:ext cx="1121664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88777-AE96-4294-8657-AB999ACF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904D4-63A4-4EB1-AD31-4FB51C010EC2}" type="datetime1">
              <a:rPr lang="vi-VN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33A2E-7054-44BF-9C48-31E668EFD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406AC-CC21-441A-AB4F-C7FCC5A0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822F37-608B-4C28-8FD4-6EDC9B4D827F}" type="slidenum">
              <a:rPr lang="vi-VN" altLang="vi-VN"/>
              <a:pPr/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3572844529"/>
      </p:ext>
    </p:extLst>
  </p:cSld>
  <p:clrMapOvr>
    <a:masterClrMapping/>
  </p:clrMapOvr>
  <p:transition spd="slow">
    <p:pull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BA022AC-45B6-4951-A83E-92D573B354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0EE33F-8BA2-4549-BCA1-987B1FABBF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B14997-BD59-4F62-927D-351C626654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6DEB2-AA74-489D-A147-77878166112B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378366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1947333"/>
            <a:ext cx="55270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1947333"/>
            <a:ext cx="55270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5D72F-F925-49BA-B511-2C4406B4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2B5C6-3A88-446E-8E07-B5002436C9DE}" type="datetime1">
              <a:rPr lang="vi-VN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A9B5C-879E-4A8F-8306-FD194672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4D150-BE23-4DFF-BE42-E4D0C3B1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EF5810-6065-43F4-924D-7D947E40F24D}" type="slidenum">
              <a:rPr lang="vi-VN" altLang="vi-VN"/>
              <a:pPr/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3294493678"/>
      </p:ext>
    </p:extLst>
  </p:cSld>
  <p:clrMapOvr>
    <a:masterClrMapping/>
  </p:clrMapOvr>
  <p:transition spd="slow">
    <p:pull/>
  </p:transition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389467"/>
            <a:ext cx="11216640" cy="14139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1793241"/>
            <a:ext cx="550163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2672080"/>
            <a:ext cx="5501639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1793241"/>
            <a:ext cx="552873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2672080"/>
            <a:ext cx="552873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D01DF1-01EF-4CBC-8394-92FC512E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A80C7-10CD-4FE7-B1FD-D5ED46FE62E5}" type="datetime1">
              <a:rPr lang="vi-VN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CE45CD-4DF4-45BA-B86C-3708117B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116FC-BA00-4457-B649-CDEB403E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A60ABE-FEA1-4999-A6F3-809E3BAE4905}" type="slidenum">
              <a:rPr lang="vi-VN" altLang="vi-VN"/>
              <a:pPr/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3002914368"/>
      </p:ext>
    </p:extLst>
  </p:cSld>
  <p:clrMapOvr>
    <a:masterClrMapping/>
  </p:clrMapOvr>
  <p:transition spd="slow">
    <p:pull/>
  </p:transition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F6756-1155-43EB-8470-535D0528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8C155-DDD7-4EEA-9FC9-85B1CC08B80D}" type="datetime1">
              <a:rPr lang="vi-VN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DAF5F-7031-4B89-8D72-F90383F6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C8CA1-E1B3-4AF3-97BC-7DE7CB32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1A840F-CE94-4E7A-BB3A-7F39C3DEDF61}" type="slidenum">
              <a:rPr lang="vi-VN" altLang="vi-VN"/>
              <a:pPr/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795806962"/>
      </p:ext>
    </p:extLst>
  </p:cSld>
  <p:clrMapOvr>
    <a:masterClrMapping/>
  </p:clrMapOvr>
  <p:transition spd="slow">
    <p:pull/>
  </p:transition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31F6B7-F548-4C4A-BE9B-6425A120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6EA02-29CD-48D4-BA9F-210E6208480A}" type="datetime1">
              <a:rPr lang="vi-VN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D4920-EFC6-4C07-AB8E-BCF9347F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28FF6-C7D8-4A65-BEC5-C55C073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D3A7D-0DE8-4E1C-9B3A-6F2C2CFA5BFD}" type="slidenum">
              <a:rPr lang="vi-VN" altLang="vi-VN"/>
              <a:pPr/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4287244331"/>
      </p:ext>
    </p:extLst>
  </p:cSld>
  <p:clrMapOvr>
    <a:masterClrMapping/>
  </p:clrMapOvr>
  <p:transition spd="slow">
    <p:pull/>
  </p:transition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487680"/>
            <a:ext cx="4194386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053254"/>
            <a:ext cx="658368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194560"/>
            <a:ext cx="4194386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38FC2-5F08-482E-A583-BE3F3CCE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40AC3-96AE-4CC1-8151-068EA5353023}" type="datetime1">
              <a:rPr lang="vi-VN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59F9C-98BD-427B-A19F-50986181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69CA3-77DD-4744-B764-3A2106130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8086B-BD85-4DBA-8C64-77D46CD33FB6}" type="slidenum">
              <a:rPr lang="vi-VN" altLang="vi-VN"/>
              <a:pPr/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2596172668"/>
      </p:ext>
    </p:extLst>
  </p:cSld>
  <p:clrMapOvr>
    <a:masterClrMapping/>
  </p:clrMapOvr>
  <p:transition spd="slow">
    <p:pull/>
  </p:transition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487680"/>
            <a:ext cx="4194386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053254"/>
            <a:ext cx="6583680" cy="5198533"/>
          </a:xfrm>
        </p:spPr>
        <p:txBody>
          <a:bodyPr rtlCol="0">
            <a:normAutofit/>
          </a:bodyPr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194560"/>
            <a:ext cx="4194386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449F3-D821-4C82-8027-A87C49F7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85476-F18B-4114-9EAE-9B5D869F73F3}" type="datetime1">
              <a:rPr lang="vi-VN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1CE36-5601-436B-9A13-68AA5F89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11603-736B-4DDC-85BC-B41B9F01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6F86A4-D0FE-40A5-8738-30ECE6BF3A9C}" type="slidenum">
              <a:rPr lang="vi-VN" altLang="vi-VN"/>
              <a:pPr/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2970302033"/>
      </p:ext>
    </p:extLst>
  </p:cSld>
  <p:clrMapOvr>
    <a:masterClrMapping/>
  </p:clrMapOvr>
  <p:transition spd="slow">
    <p:pull/>
  </p:transition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9BC04-9E2F-42F9-8A96-A071B8E1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06C62-1E49-406F-A0D9-399137418D1E}" type="datetime1">
              <a:rPr lang="vi-VN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7B660-FD25-4DA4-95F4-A4071642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77275-F027-4689-BE50-FFCBBAF0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2A4D9-489C-43A0-A2E3-817AEC1077D2}" type="slidenum">
              <a:rPr lang="vi-VN" altLang="vi-VN"/>
              <a:pPr/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1023013035"/>
      </p:ext>
    </p:extLst>
  </p:cSld>
  <p:clrMapOvr>
    <a:masterClrMapping/>
  </p:clrMapOvr>
  <p:transition spd="slow">
    <p:pull/>
  </p:transition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389467"/>
            <a:ext cx="280416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389467"/>
            <a:ext cx="824992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6202C-C731-48FF-862E-DE4998A2A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1E60D-88B5-42FB-813F-A0E05CDAC96A}" type="datetime1">
              <a:rPr lang="vi-VN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AADA5-6DA5-4167-A78E-AFFBC005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BDC56-1A06-4FD2-942A-31C4605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34E68-1901-4BC0-A526-9D12CEE2765E}" type="slidenum">
              <a:rPr lang="vi-VN" altLang="vi-VN"/>
              <a:pPr/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1553146469"/>
      </p:ext>
    </p:extLst>
  </p:cSld>
  <p:clrMapOvr>
    <a:masterClrMapping/>
  </p:clrMapOvr>
  <p:transition spd="slow">
    <p:pull/>
  </p:transition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0EBE2-9A62-4C24-A1D4-36CF09F3F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197187"/>
            <a:ext cx="97536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19984-C1DF-4A6B-A137-45162B35F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3842174"/>
            <a:ext cx="97536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71BBF-E91A-44E0-8D0B-9E406B7F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466E-6B24-47D1-9ABA-BE1CAA325781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1CF3D-7AAA-4D2A-9E1F-7FD77F37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6971-A0EB-47E8-B1E6-CE7635A8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04C58-44B8-426B-9CF2-4792C6A05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842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23C45-3225-4FB6-A488-D51FD51E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A1FB-BFB4-4030-8CB1-134D86ABE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4D605-FDBB-435D-B890-5842AD5BF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EA8BB-6D20-4C3E-9BA7-702C71CC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AFD6C-D97B-4FC6-A758-2F5CFA5C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96E81C-7B0E-4B04-9519-0D469B9D967C}" type="slidenum">
              <a:rPr lang="en-US" smtClean="0">
                <a:solidFill>
                  <a:srgbClr val="1F528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6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5E69DE0-FB77-4A4B-882D-BD6A1CDCAC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668C62E-66CB-487D-88B8-4F4A27B39D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71CA135-12A3-4659-8994-11FD07194C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35F17-8B6F-4C0B-8452-60AE6BC86DF3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07540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818A-B6BA-4591-9D08-1056075D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1823721"/>
            <a:ext cx="1121664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D24CE-C6D6-4D2B-93CE-FB7A8733B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4895428"/>
            <a:ext cx="1121664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10BE4-9D42-42A8-95C8-401B0BD8D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D087-04A8-4F37-8813-247AF3188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FEAAC-BCB8-46F5-8089-EF0A65CA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2AFB10-AC8E-4F91-821E-EC751C8F818C}" type="slidenum">
              <a:rPr lang="en-US" smtClean="0">
                <a:solidFill>
                  <a:srgbClr val="1F528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073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F65D-90A7-4682-BF66-CD943AB9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FB1CD-506B-41DC-8E9F-D339217CE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1947333"/>
            <a:ext cx="55270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27BF3-7DA5-4608-82DF-DE4699D20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1947333"/>
            <a:ext cx="552704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83724-EA27-4E1A-A60E-9BB79F63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F6CC4-CAFE-4599-8176-7402523E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89587-F33A-48D0-A015-B8952D4B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BEEA7C-47A2-47DF-B0BB-43CECFC7FB12}" type="slidenum">
              <a:rPr lang="en-US" smtClean="0">
                <a:solidFill>
                  <a:srgbClr val="1F528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6174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061-9527-4BA8-AFEE-D7DF4254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389467"/>
            <a:ext cx="11216640" cy="14139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06F46-0719-4052-85E4-7BEDE783E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1793241"/>
            <a:ext cx="550163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35BDF-1F8E-4038-AABC-DD5D28DF7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2672080"/>
            <a:ext cx="5501639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00F103-28F7-4A78-85B4-1397B2ABF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1793241"/>
            <a:ext cx="552873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AC5E-8A2A-4783-A237-B2AFBBFD3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2672080"/>
            <a:ext cx="552873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A21DE-8EDA-40EE-B384-A9011995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26B7B3-CA38-400B-93C2-36B6FAE0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E8FCE-9614-4645-963A-0C8002F3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911A5-C081-402E-817C-179518502C3E}" type="slidenum">
              <a:rPr lang="en-US" smtClean="0">
                <a:solidFill>
                  <a:srgbClr val="1F528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187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1559-7E2C-46CB-A13D-4B92918C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572CA8-8DA2-451A-83F2-B34AAD7D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1A23B-A985-44FE-8AF2-A49DE0E1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A22C3-87E6-4533-AFFD-F9F0EA76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75E79-2C00-4D81-912E-888A97F20CF3}" type="slidenum">
              <a:rPr lang="en-US" smtClean="0">
                <a:solidFill>
                  <a:srgbClr val="1F528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635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30D10-C279-46AF-94D9-B50FA25A8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1910F-06E9-4699-8E76-FD64FA3A1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E3E85-A1B4-4B26-AB6B-38A031D2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D9F44A-CF3C-4872-9FF2-02D298CAA7BF}" type="slidenum">
              <a:rPr lang="en-US" smtClean="0">
                <a:solidFill>
                  <a:srgbClr val="1F528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951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C02B-1EDE-490B-B198-8332D68D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487680"/>
            <a:ext cx="4194386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CA756-D15D-4B18-BC38-F008B331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053254"/>
            <a:ext cx="658368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4063A-895E-4E20-A9CE-3AAFC5F4B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194560"/>
            <a:ext cx="4194386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CE7A0-B362-498F-971A-0E74D5BE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49847-971C-4BEA-B317-42334F2A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55CB1-B24E-479C-8B5B-3CCD858E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1D4CC5-60B5-4DE5-B37E-F57877842AB1}" type="slidenum">
              <a:rPr lang="en-US" smtClean="0">
                <a:solidFill>
                  <a:srgbClr val="1F528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873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BE2E-8FA1-401A-AA7F-65158619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487680"/>
            <a:ext cx="4194386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7BDB86-11DA-4F07-B361-30EB2AC9C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053254"/>
            <a:ext cx="6583680" cy="5198533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CC9DA-8002-40FE-9491-9085B38AB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194560"/>
            <a:ext cx="4194386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9AB85-2D36-44B5-85AD-3862BF4AF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4F47F-CFEF-4E79-BB59-BC410D193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6AF95-4947-4E51-AD0F-9B4F33C2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68A4D0-D608-4EFC-8FED-CC4A1DE8F6DF}" type="slidenum">
              <a:rPr lang="en-US" smtClean="0">
                <a:solidFill>
                  <a:srgbClr val="1F528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2068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C77B-9928-436A-90EC-F31670A1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EFC16-C44D-4DB8-BA5F-F205A3B17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E2D0D-0B7B-434B-A885-3B2F143C3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146B1-D0BD-4DA2-A66E-DC954419C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4CCFB-CF59-4AFB-8AA0-FEFE0111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FF95B6-49D1-40D2-AC78-BDE9CC40092A}" type="slidenum">
              <a:rPr lang="en-US" smtClean="0">
                <a:solidFill>
                  <a:srgbClr val="1F528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535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9CD206-3DCA-4E9D-83C1-E98017633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389467"/>
            <a:ext cx="280416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4C6D0-6966-4A2A-97BD-A5E66CDC5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389467"/>
            <a:ext cx="824992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9F816-10A5-4FF7-9D28-5777A4D56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30C8D-DF34-454E-817D-6C161058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2732-4FCD-48AF-8A6F-76406E33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D689A7-332A-497F-B748-04C5CE428EB1}" type="slidenum">
              <a:rPr lang="en-US" smtClean="0">
                <a:solidFill>
                  <a:srgbClr val="1F528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9133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50240" y="292949"/>
            <a:ext cx="11704320" cy="62416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F5281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3E453-21C5-4B35-9FC6-522F50B26386}" type="slidenum">
              <a:rPr lang="en-US">
                <a:solidFill>
                  <a:srgbClr val="1F528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48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7" y="291253"/>
            <a:ext cx="4278491" cy="1239520"/>
          </a:xfrm>
        </p:spPr>
        <p:txBody>
          <a:bodyPr anchor="b"/>
          <a:lstStyle>
            <a:lvl1pPr algn="l">
              <a:defRPr sz="234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21" y="291257"/>
            <a:ext cx="7270043" cy="6243322"/>
          </a:xfrm>
        </p:spPr>
        <p:txBody>
          <a:bodyPr/>
          <a:lstStyle>
            <a:lvl1pPr>
              <a:defRPr sz="3757"/>
            </a:lvl1pPr>
            <a:lvl2pPr>
              <a:defRPr sz="3287"/>
            </a:lvl2pPr>
            <a:lvl3pPr>
              <a:defRPr sz="2817"/>
            </a:lvl3pPr>
            <a:lvl4pPr>
              <a:defRPr sz="2349"/>
            </a:lvl4pPr>
            <a:lvl5pPr>
              <a:defRPr sz="2349"/>
            </a:lvl5pPr>
            <a:lvl6pPr>
              <a:defRPr sz="2349"/>
            </a:lvl6pPr>
            <a:lvl7pPr>
              <a:defRPr sz="2349"/>
            </a:lvl7pPr>
            <a:lvl8pPr>
              <a:defRPr sz="2349"/>
            </a:lvl8pPr>
            <a:lvl9pPr>
              <a:defRPr sz="23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7" y="1530780"/>
            <a:ext cx="4278491" cy="5003802"/>
          </a:xfrm>
        </p:spPr>
        <p:txBody>
          <a:bodyPr/>
          <a:lstStyle>
            <a:lvl1pPr marL="0" indent="0">
              <a:buNone/>
              <a:defRPr sz="1644"/>
            </a:lvl1pPr>
            <a:lvl2pPr marL="536764" indent="0">
              <a:buNone/>
              <a:defRPr sz="1409"/>
            </a:lvl2pPr>
            <a:lvl3pPr marL="1073525" indent="0">
              <a:buNone/>
              <a:defRPr sz="1173"/>
            </a:lvl3pPr>
            <a:lvl4pPr marL="1610286" indent="0">
              <a:buNone/>
              <a:defRPr sz="1059"/>
            </a:lvl4pPr>
            <a:lvl5pPr marL="2147053" indent="0">
              <a:buNone/>
              <a:defRPr sz="1059"/>
            </a:lvl5pPr>
            <a:lvl6pPr marL="2683816" indent="0">
              <a:buNone/>
              <a:defRPr sz="1059"/>
            </a:lvl6pPr>
            <a:lvl7pPr marL="3220578" indent="0">
              <a:buNone/>
              <a:defRPr sz="1059"/>
            </a:lvl7pPr>
            <a:lvl8pPr marL="3757339" indent="0">
              <a:buNone/>
              <a:defRPr sz="1059"/>
            </a:lvl8pPr>
            <a:lvl9pPr marL="4294103" indent="0">
              <a:buNone/>
              <a:defRPr sz="10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A25690-FF7F-42B4-858D-106A0981E8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A2776-F727-4321-9FDC-05E20DF6D3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A08E9C-8E94-44BD-9C14-33F551AFCB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BC70E-B4C0-41CB-82A6-F017D09B5BCA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7221454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9031"/>
            <a:ext cx="13004800" cy="7324231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7538" y="2564837"/>
            <a:ext cx="8284732" cy="1756055"/>
          </a:xfrm>
        </p:spPr>
        <p:txBody>
          <a:bodyPr anchor="b">
            <a:noAutofit/>
          </a:bodyPr>
          <a:lstStyle>
            <a:lvl1pPr algn="r">
              <a:defRPr sz="576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538" y="4320889"/>
            <a:ext cx="8284732" cy="1170026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8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6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3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  <a:pPr>
                <a:defRPr/>
              </a:pPr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184398767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  <a:pPr>
                <a:defRPr/>
              </a:pPr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4167148378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91" y="2880925"/>
            <a:ext cx="9169779" cy="1948353"/>
          </a:xfrm>
        </p:spPr>
        <p:txBody>
          <a:bodyPr anchor="b"/>
          <a:lstStyle>
            <a:lvl1pPr algn="l">
              <a:defRPr sz="4267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91" y="4829278"/>
            <a:ext cx="9169779" cy="917760"/>
          </a:xfrm>
        </p:spPr>
        <p:txBody>
          <a:bodyPr anchor="t"/>
          <a:lstStyle>
            <a:lvl1pPr marL="0" indent="0" algn="l">
              <a:buNone/>
              <a:defRPr sz="21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  <a:pPr>
                <a:defRPr/>
              </a:pPr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4109093543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490" y="2304628"/>
            <a:ext cx="4462971" cy="4139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29301" y="2304629"/>
            <a:ext cx="4462970" cy="4139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  <a:pPr>
                <a:defRPr/>
              </a:pPr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1824772259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95" y="2305049"/>
            <a:ext cx="4464665" cy="614679"/>
          </a:xfrm>
        </p:spPr>
        <p:txBody>
          <a:bodyPr anchor="b">
            <a:noAutofit/>
          </a:bodyPr>
          <a:lstStyle>
            <a:lvl1pPr marL="0" indent="0">
              <a:buNone/>
              <a:defRPr sz="2560" b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795" y="2919729"/>
            <a:ext cx="4464665" cy="352439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7609" y="2305049"/>
            <a:ext cx="4464659" cy="614679"/>
          </a:xfrm>
        </p:spPr>
        <p:txBody>
          <a:bodyPr anchor="b">
            <a:noAutofit/>
          </a:bodyPr>
          <a:lstStyle>
            <a:lvl1pPr marL="0" indent="0">
              <a:buNone/>
              <a:defRPr sz="2560" b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27610" y="2919729"/>
            <a:ext cx="4464658" cy="352439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  <a:pPr>
                <a:defRPr/>
              </a:pPr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898379261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90" y="650240"/>
            <a:ext cx="9169779" cy="14088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  <a:pPr>
                <a:defRPr/>
              </a:pPr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1856531752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  <a:pPr>
                <a:defRPr/>
              </a:pPr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3744339089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89" y="1598511"/>
            <a:ext cx="4111497" cy="1363697"/>
          </a:xfrm>
        </p:spPr>
        <p:txBody>
          <a:bodyPr anchor="b">
            <a:normAutofit/>
          </a:bodyPr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7825" y="549253"/>
            <a:ext cx="4814444" cy="58948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489" y="2962207"/>
            <a:ext cx="4111497" cy="2756746"/>
          </a:xfrm>
        </p:spPr>
        <p:txBody>
          <a:bodyPr>
            <a:normAutofit/>
          </a:bodyPr>
          <a:lstStyle>
            <a:lvl1pPr marL="0" indent="0">
              <a:buNone/>
              <a:defRPr sz="1493"/>
            </a:lvl1pPr>
            <a:lvl2pPr marL="487549" indent="0">
              <a:buNone/>
              <a:defRPr sz="1493"/>
            </a:lvl2pPr>
            <a:lvl3pPr marL="975098" indent="0">
              <a:buNone/>
              <a:defRPr sz="1280"/>
            </a:lvl3pPr>
            <a:lvl4pPr marL="1462647" indent="0">
              <a:buNone/>
              <a:defRPr sz="1067"/>
            </a:lvl4pPr>
            <a:lvl5pPr marL="1950195" indent="0">
              <a:buNone/>
              <a:defRPr sz="1067"/>
            </a:lvl5pPr>
            <a:lvl6pPr marL="2437744" indent="0">
              <a:buNone/>
              <a:defRPr sz="1067"/>
            </a:lvl6pPr>
            <a:lvl7pPr marL="2925294" indent="0">
              <a:buNone/>
              <a:defRPr sz="1067"/>
            </a:lvl7pPr>
            <a:lvl8pPr marL="3412843" indent="0">
              <a:buNone/>
              <a:defRPr sz="1067"/>
            </a:lvl8pPr>
            <a:lvl9pPr marL="390039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  <a:pPr>
                <a:defRPr/>
              </a:pPr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2516396696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90" y="5120640"/>
            <a:ext cx="9169778" cy="604521"/>
          </a:xfrm>
        </p:spPr>
        <p:txBody>
          <a:bodyPr anchor="b">
            <a:normAutofit/>
          </a:bodyPr>
          <a:lstStyle>
            <a:lvl1pPr algn="l">
              <a:defRPr sz="25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2490" y="650240"/>
            <a:ext cx="9169779" cy="4102099"/>
          </a:xfrm>
        </p:spPr>
        <p:txBody>
          <a:bodyPr anchor="t">
            <a:normAutofit/>
          </a:bodyPr>
          <a:lstStyle>
            <a:lvl1pPr marL="0" indent="0" algn="ctr">
              <a:buNone/>
              <a:defRPr sz="1707"/>
            </a:lvl1pPr>
            <a:lvl2pPr marL="487695" indent="0">
              <a:buNone/>
              <a:defRPr sz="1707"/>
            </a:lvl2pPr>
            <a:lvl3pPr marL="975390" indent="0">
              <a:buNone/>
              <a:defRPr sz="1707"/>
            </a:lvl3pPr>
            <a:lvl4pPr marL="1463086" indent="0">
              <a:buNone/>
              <a:defRPr sz="1707"/>
            </a:lvl4pPr>
            <a:lvl5pPr marL="1950781" indent="0">
              <a:buNone/>
              <a:defRPr sz="1707"/>
            </a:lvl5pPr>
            <a:lvl6pPr marL="2438476" indent="0">
              <a:buNone/>
              <a:defRPr sz="1707"/>
            </a:lvl6pPr>
            <a:lvl7pPr marL="2926171" indent="0">
              <a:buNone/>
              <a:defRPr sz="1707"/>
            </a:lvl7pPr>
            <a:lvl8pPr marL="3413867" indent="0">
              <a:buNone/>
              <a:defRPr sz="1707"/>
            </a:lvl8pPr>
            <a:lvl9pPr marL="3901562" indent="0">
              <a:buNone/>
              <a:defRPr sz="170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490" y="5725161"/>
            <a:ext cx="9169778" cy="718959"/>
          </a:xfrm>
        </p:spPr>
        <p:txBody>
          <a:bodyPr>
            <a:normAutofit/>
          </a:bodyPr>
          <a:lstStyle>
            <a:lvl1pPr marL="0" indent="0">
              <a:buNone/>
              <a:defRPr sz="1280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  <a:pPr>
                <a:defRPr/>
              </a:pPr>
              <a:t>‹#›</a:t>
            </a:fld>
            <a:endParaRPr lang="vi-VN" alt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  <a:pPr>
                <a:defRPr/>
              </a:pPr>
              <a:t>30/09/2021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32547999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91" y="650240"/>
            <a:ext cx="9169779" cy="3630507"/>
          </a:xfrm>
        </p:spPr>
        <p:txBody>
          <a:bodyPr anchor="ctr">
            <a:normAutofit/>
          </a:bodyPr>
          <a:lstStyle>
            <a:lvl1pPr algn="l">
              <a:defRPr sz="469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91" y="4768427"/>
            <a:ext cx="9169779" cy="1675693"/>
          </a:xfrm>
        </p:spPr>
        <p:txBody>
          <a:bodyPr anchor="ctr">
            <a:normAutofit/>
          </a:bodyPr>
          <a:lstStyle>
            <a:lvl1pPr marL="0" indent="0" algn="l">
              <a:buNone/>
              <a:defRPr sz="19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51F0B9-FA53-4673-82A4-1EB36FEF72D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516953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5" y="5120643"/>
            <a:ext cx="7802880" cy="604522"/>
          </a:xfrm>
        </p:spPr>
        <p:txBody>
          <a:bodyPr anchor="b"/>
          <a:lstStyle>
            <a:lvl1pPr algn="l">
              <a:defRPr sz="234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5" y="653628"/>
            <a:ext cx="7802880" cy="4389120"/>
          </a:xfrm>
        </p:spPr>
        <p:txBody>
          <a:bodyPr/>
          <a:lstStyle>
            <a:lvl1pPr marL="0" indent="0">
              <a:buNone/>
              <a:defRPr sz="3757"/>
            </a:lvl1pPr>
            <a:lvl2pPr marL="536764" indent="0">
              <a:buNone/>
              <a:defRPr sz="3287"/>
            </a:lvl2pPr>
            <a:lvl3pPr marL="1073525" indent="0">
              <a:buNone/>
              <a:defRPr sz="2817"/>
            </a:lvl3pPr>
            <a:lvl4pPr marL="1610286" indent="0">
              <a:buNone/>
              <a:defRPr sz="2349"/>
            </a:lvl4pPr>
            <a:lvl5pPr marL="2147053" indent="0">
              <a:buNone/>
              <a:defRPr sz="2349"/>
            </a:lvl5pPr>
            <a:lvl6pPr marL="2683816" indent="0">
              <a:buNone/>
              <a:defRPr sz="2349"/>
            </a:lvl6pPr>
            <a:lvl7pPr marL="3220578" indent="0">
              <a:buNone/>
              <a:defRPr sz="2349"/>
            </a:lvl7pPr>
            <a:lvl8pPr marL="3757339" indent="0">
              <a:buNone/>
              <a:defRPr sz="2349"/>
            </a:lvl8pPr>
            <a:lvl9pPr marL="4294103" indent="0">
              <a:buNone/>
              <a:defRPr sz="234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5" y="5725169"/>
            <a:ext cx="7802880" cy="858519"/>
          </a:xfrm>
        </p:spPr>
        <p:txBody>
          <a:bodyPr/>
          <a:lstStyle>
            <a:lvl1pPr marL="0" indent="0">
              <a:buNone/>
              <a:defRPr sz="1644"/>
            </a:lvl1pPr>
            <a:lvl2pPr marL="536764" indent="0">
              <a:buNone/>
              <a:defRPr sz="1409"/>
            </a:lvl2pPr>
            <a:lvl3pPr marL="1073525" indent="0">
              <a:buNone/>
              <a:defRPr sz="1173"/>
            </a:lvl3pPr>
            <a:lvl4pPr marL="1610286" indent="0">
              <a:buNone/>
              <a:defRPr sz="1059"/>
            </a:lvl4pPr>
            <a:lvl5pPr marL="2147053" indent="0">
              <a:buNone/>
              <a:defRPr sz="1059"/>
            </a:lvl5pPr>
            <a:lvl6pPr marL="2683816" indent="0">
              <a:buNone/>
              <a:defRPr sz="1059"/>
            </a:lvl6pPr>
            <a:lvl7pPr marL="3220578" indent="0">
              <a:buNone/>
              <a:defRPr sz="1059"/>
            </a:lvl7pPr>
            <a:lvl8pPr marL="3757339" indent="0">
              <a:buNone/>
              <a:defRPr sz="1059"/>
            </a:lvl8pPr>
            <a:lvl9pPr marL="4294103" indent="0">
              <a:buNone/>
              <a:defRPr sz="10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D2987-9D87-487D-BEC9-BF3A8520F5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34C03-035A-443B-A332-8FEBCA78A9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689113-6000-4EF1-839D-8C89D30B96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97F6C-F9DB-48B7-B909-4620C995A024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0016380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423" y="650240"/>
            <a:ext cx="8633743" cy="3224107"/>
          </a:xfrm>
        </p:spPr>
        <p:txBody>
          <a:bodyPr anchor="ctr">
            <a:normAutofit/>
          </a:bodyPr>
          <a:lstStyle>
            <a:lvl1pPr algn="l">
              <a:defRPr sz="469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57215" y="3874347"/>
            <a:ext cx="7706159" cy="4064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0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87695" indent="0">
              <a:buFontTx/>
              <a:buNone/>
              <a:defRPr/>
            </a:lvl2pPr>
            <a:lvl3pPr marL="975390" indent="0">
              <a:buFontTx/>
              <a:buNone/>
              <a:defRPr/>
            </a:lvl3pPr>
            <a:lvl4pPr marL="1463086" indent="0">
              <a:buFontTx/>
              <a:buNone/>
              <a:defRPr/>
            </a:lvl4pPr>
            <a:lvl5pPr marL="195078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91" y="4768427"/>
            <a:ext cx="9169779" cy="1675693"/>
          </a:xfrm>
        </p:spPr>
        <p:txBody>
          <a:bodyPr anchor="ctr">
            <a:normAutofit/>
          </a:bodyPr>
          <a:lstStyle>
            <a:lvl1pPr marL="0" indent="0" algn="l">
              <a:buNone/>
              <a:defRPr sz="19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51F0B9-FA53-4673-82A4-1EB36FEF72D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7995" y="843070"/>
            <a:ext cx="650240" cy="62376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/>
            <a:r>
              <a:rPr lang="en-US" sz="8534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85878" y="3078993"/>
            <a:ext cx="650240" cy="62376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/>
            <a:r>
              <a:rPr lang="en-US" sz="8534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0842553"/>
      </p:ext>
    </p:extLst>
  </p:cSld>
  <p:clrMapOvr>
    <a:masterClrMapping/>
  </p:clrMapOvr>
  <p:hf sldNum="0"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91" y="2060787"/>
            <a:ext cx="9169779" cy="2768491"/>
          </a:xfrm>
        </p:spPr>
        <p:txBody>
          <a:bodyPr anchor="b">
            <a:normAutofit/>
          </a:bodyPr>
          <a:lstStyle>
            <a:lvl1pPr algn="l">
              <a:defRPr sz="469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91" y="4829278"/>
            <a:ext cx="9169779" cy="1614842"/>
          </a:xfrm>
        </p:spPr>
        <p:txBody>
          <a:bodyPr anchor="t">
            <a:normAutofit/>
          </a:bodyPr>
          <a:lstStyle>
            <a:lvl1pPr marL="0" indent="0" algn="l">
              <a:buNone/>
              <a:defRPr sz="19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51F0B9-FA53-4673-82A4-1EB36FEF72D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046606"/>
      </p:ext>
    </p:extLst>
  </p:cSld>
  <p:clrMapOvr>
    <a:masterClrMapping/>
  </p:clrMapOvr>
  <p:hf sldNum="0"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423" y="650240"/>
            <a:ext cx="8633743" cy="3224107"/>
          </a:xfrm>
        </p:spPr>
        <p:txBody>
          <a:bodyPr anchor="ctr">
            <a:normAutofit/>
          </a:bodyPr>
          <a:lstStyle>
            <a:lvl1pPr algn="l">
              <a:defRPr sz="469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2488" y="4280747"/>
            <a:ext cx="9169780" cy="54853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87695" indent="0">
              <a:buFontTx/>
              <a:buNone/>
              <a:defRPr/>
            </a:lvl2pPr>
            <a:lvl3pPr marL="975390" indent="0">
              <a:buFontTx/>
              <a:buNone/>
              <a:defRPr/>
            </a:lvl3pPr>
            <a:lvl4pPr marL="1463086" indent="0">
              <a:buFontTx/>
              <a:buNone/>
              <a:defRPr/>
            </a:lvl4pPr>
            <a:lvl5pPr marL="195078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91" y="4829278"/>
            <a:ext cx="9169779" cy="1614842"/>
          </a:xfrm>
        </p:spPr>
        <p:txBody>
          <a:bodyPr anchor="t">
            <a:normAutofit/>
          </a:bodyPr>
          <a:lstStyle>
            <a:lvl1pPr marL="0" indent="0" algn="l"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51F0B9-FA53-4673-82A4-1EB36FEF72D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7995" y="843070"/>
            <a:ext cx="650240" cy="62376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/>
            <a:r>
              <a:rPr lang="en-US" sz="8534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85878" y="3078993"/>
            <a:ext cx="650240" cy="62376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/>
          <a:p>
            <a:pPr lvl="0"/>
            <a:r>
              <a:rPr lang="en-US" sz="8534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766286"/>
      </p:ext>
    </p:extLst>
  </p:cSld>
  <p:clrMapOvr>
    <a:masterClrMapping/>
  </p:clrMapOvr>
  <p:hf sldNum="0"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9" y="650240"/>
            <a:ext cx="9160750" cy="3224107"/>
          </a:xfrm>
        </p:spPr>
        <p:txBody>
          <a:bodyPr anchor="ctr">
            <a:normAutofit/>
          </a:bodyPr>
          <a:lstStyle>
            <a:lvl1pPr algn="l">
              <a:defRPr sz="4693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2488" y="4280747"/>
            <a:ext cx="9169780" cy="54853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560">
                <a:solidFill>
                  <a:schemeClr val="accent1"/>
                </a:solidFill>
              </a:defRPr>
            </a:lvl1pPr>
            <a:lvl2pPr marL="487695" indent="0">
              <a:buFontTx/>
              <a:buNone/>
              <a:defRPr/>
            </a:lvl2pPr>
            <a:lvl3pPr marL="975390" indent="0">
              <a:buFontTx/>
              <a:buNone/>
              <a:defRPr/>
            </a:lvl3pPr>
            <a:lvl4pPr marL="1463086" indent="0">
              <a:buFontTx/>
              <a:buNone/>
              <a:defRPr/>
            </a:lvl4pPr>
            <a:lvl5pPr marL="195078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91" y="4829278"/>
            <a:ext cx="9169779" cy="1614842"/>
          </a:xfrm>
        </p:spPr>
        <p:txBody>
          <a:bodyPr anchor="t">
            <a:normAutofit/>
          </a:bodyPr>
          <a:lstStyle>
            <a:lvl1pPr marL="0" indent="0" algn="l"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51F0B9-FA53-4673-82A4-1EB36FEF72D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206513"/>
      </p:ext>
    </p:extLst>
  </p:cSld>
  <p:clrMapOvr>
    <a:masterClrMapping/>
  </p:clrMapOvr>
  <p:hf sldNum="0"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  <a:pPr>
                <a:defRPr/>
              </a:pPr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3273616412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98852" y="650239"/>
            <a:ext cx="1391726" cy="560154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2491" y="650240"/>
            <a:ext cx="7530827" cy="56015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  <a:pPr>
                <a:defRPr/>
              </a:pPr>
              <a:t>30/09/2021</a:t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  <a:pPr>
                <a:defRPr/>
              </a:pPr>
              <a:t>‹#›</a:t>
            </a:fld>
            <a:endParaRPr lang="vi-VN" altLang="vi-VN"/>
          </a:p>
        </p:txBody>
      </p:sp>
    </p:spTree>
    <p:extLst>
      <p:ext uri="{BB962C8B-B14F-4D97-AF65-F5344CB8AC3E}">
        <p14:creationId xmlns:p14="http://schemas.microsoft.com/office/powerpoint/2010/main" val="3570588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E326B93-DA5F-45BC-9D4C-AFE2C69E15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49288" y="293688"/>
            <a:ext cx="117062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FC36217-DDBC-44A9-AB2F-0D80D0F945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49288" y="1706563"/>
            <a:ext cx="11706225" cy="482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263172" name="Rectangle 4">
            <a:extLst>
              <a:ext uri="{FF2B5EF4-FFF2-40B4-BE49-F238E27FC236}">
                <a16:creationId xmlns:a16="http://schemas.microsoft.com/office/drawing/2014/main" id="{B9F7F0EB-133F-4151-824C-403C94E6D7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9288" y="6661150"/>
            <a:ext cx="30353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44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3173" name="Rectangle 5">
            <a:extLst>
              <a:ext uri="{FF2B5EF4-FFF2-40B4-BE49-F238E27FC236}">
                <a16:creationId xmlns:a16="http://schemas.microsoft.com/office/drawing/2014/main" id="{C062FE09-6E5F-4782-9C4D-C9F9E9E759C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413" y="6661150"/>
            <a:ext cx="41179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644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3174" name="Rectangle 6">
            <a:extLst>
              <a:ext uri="{FF2B5EF4-FFF2-40B4-BE49-F238E27FC236}">
                <a16:creationId xmlns:a16="http://schemas.microsoft.com/office/drawing/2014/main" id="{B0C94EE3-7CD1-496C-A071-05BB8FB85BE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213" y="6661150"/>
            <a:ext cx="30353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DD49590-50BB-4265-A62F-0719B1FD9062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97" r:id="rId1"/>
    <p:sldLayoutId id="2147488098" r:id="rId2"/>
    <p:sldLayoutId id="2147488099" r:id="rId3"/>
    <p:sldLayoutId id="2147488100" r:id="rId4"/>
    <p:sldLayoutId id="2147488101" r:id="rId5"/>
    <p:sldLayoutId id="2147488102" r:id="rId6"/>
    <p:sldLayoutId id="2147488103" r:id="rId7"/>
    <p:sldLayoutId id="2147488104" r:id="rId8"/>
    <p:sldLayoutId id="2147488105" r:id="rId9"/>
    <p:sldLayoutId id="2147488106" r:id="rId10"/>
    <p:sldLayoutId id="21474881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charset="0"/>
        </a:defRPr>
      </a:lvl5pPr>
      <a:lvl6pPr marL="536764" algn="ctr" rtl="0" fontAlgn="base">
        <a:spcBef>
          <a:spcPct val="0"/>
        </a:spcBef>
        <a:spcAft>
          <a:spcPct val="0"/>
        </a:spcAft>
        <a:defRPr sz="5165">
          <a:solidFill>
            <a:schemeClr val="tx2"/>
          </a:solidFill>
          <a:latin typeface="Arial" charset="0"/>
        </a:defRPr>
      </a:lvl6pPr>
      <a:lvl7pPr marL="1073525" algn="ctr" rtl="0" fontAlgn="base">
        <a:spcBef>
          <a:spcPct val="0"/>
        </a:spcBef>
        <a:spcAft>
          <a:spcPct val="0"/>
        </a:spcAft>
        <a:defRPr sz="5165">
          <a:solidFill>
            <a:schemeClr val="tx2"/>
          </a:solidFill>
          <a:latin typeface="Arial" charset="0"/>
        </a:defRPr>
      </a:lvl7pPr>
      <a:lvl8pPr marL="1610286" algn="ctr" rtl="0" fontAlgn="base">
        <a:spcBef>
          <a:spcPct val="0"/>
        </a:spcBef>
        <a:spcAft>
          <a:spcPct val="0"/>
        </a:spcAft>
        <a:defRPr sz="5165">
          <a:solidFill>
            <a:schemeClr val="tx2"/>
          </a:solidFill>
          <a:latin typeface="Arial" charset="0"/>
        </a:defRPr>
      </a:lvl8pPr>
      <a:lvl9pPr marL="2147053" algn="ctr" rtl="0" fontAlgn="base">
        <a:spcBef>
          <a:spcPct val="0"/>
        </a:spcBef>
        <a:spcAft>
          <a:spcPct val="0"/>
        </a:spcAft>
        <a:defRPr sz="5165">
          <a:solidFill>
            <a:schemeClr val="tx2"/>
          </a:solidFill>
          <a:latin typeface="Arial" charset="0"/>
        </a:defRPr>
      </a:lvl9pPr>
    </p:titleStyle>
    <p:bodyStyle>
      <a:lvl1pPr marL="400050" indent="-400050" algn="l" rtl="0" eaLnBrk="0" fontAlgn="base" hangingPunct="0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869950" indent="-334963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341438" indent="-266700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</a:defRPr>
      </a:lvl3pPr>
      <a:lvl4pPr marL="1876425" indent="-266700" algn="l" rtl="0" eaLnBrk="0" fontAlgn="base" hangingPunct="0">
        <a:spcBef>
          <a:spcPct val="20000"/>
        </a:spcBef>
        <a:spcAft>
          <a:spcPct val="0"/>
        </a:spcAft>
        <a:buChar char="–"/>
        <a:defRPr sz="2300">
          <a:solidFill>
            <a:schemeClr val="tx1"/>
          </a:solidFill>
          <a:latin typeface="+mn-lt"/>
        </a:defRPr>
      </a:lvl4pPr>
      <a:lvl5pPr marL="2413000" indent="-266700" algn="l" rtl="0" eaLnBrk="0" fontAlgn="base" hangingPunct="0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5pPr>
      <a:lvl6pPr marL="2952196" indent="-268381" algn="l" rtl="0" fontAlgn="base">
        <a:spcBef>
          <a:spcPct val="20000"/>
        </a:spcBef>
        <a:spcAft>
          <a:spcPct val="0"/>
        </a:spcAft>
        <a:buChar char="»"/>
        <a:defRPr sz="2349">
          <a:solidFill>
            <a:schemeClr val="tx1"/>
          </a:solidFill>
          <a:latin typeface="+mn-lt"/>
        </a:defRPr>
      </a:lvl6pPr>
      <a:lvl7pPr marL="3488961" indent="-268381" algn="l" rtl="0" fontAlgn="base">
        <a:spcBef>
          <a:spcPct val="20000"/>
        </a:spcBef>
        <a:spcAft>
          <a:spcPct val="0"/>
        </a:spcAft>
        <a:buChar char="»"/>
        <a:defRPr sz="2349">
          <a:solidFill>
            <a:schemeClr val="tx1"/>
          </a:solidFill>
          <a:latin typeface="+mn-lt"/>
        </a:defRPr>
      </a:lvl7pPr>
      <a:lvl8pPr marL="4025722" indent="-268381" algn="l" rtl="0" fontAlgn="base">
        <a:spcBef>
          <a:spcPct val="20000"/>
        </a:spcBef>
        <a:spcAft>
          <a:spcPct val="0"/>
        </a:spcAft>
        <a:buChar char="»"/>
        <a:defRPr sz="2349">
          <a:solidFill>
            <a:schemeClr val="tx1"/>
          </a:solidFill>
          <a:latin typeface="+mn-lt"/>
        </a:defRPr>
      </a:lvl8pPr>
      <a:lvl9pPr marL="4562485" indent="-268381" algn="l" rtl="0" fontAlgn="base">
        <a:spcBef>
          <a:spcPct val="20000"/>
        </a:spcBef>
        <a:spcAft>
          <a:spcPct val="0"/>
        </a:spcAft>
        <a:buChar char="»"/>
        <a:defRPr sz="23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73525" rtl="0" eaLnBrk="1" latinLnBrk="0" hangingPunct="1">
        <a:defRPr sz="2113" kern="1200">
          <a:solidFill>
            <a:schemeClr val="tx1"/>
          </a:solidFill>
          <a:latin typeface="+mn-lt"/>
          <a:ea typeface="+mn-ea"/>
          <a:cs typeface="+mn-cs"/>
        </a:defRPr>
      </a:lvl1pPr>
      <a:lvl2pPr marL="536764" algn="l" defTabSz="1073525" rtl="0" eaLnBrk="1" latinLnBrk="0" hangingPunct="1">
        <a:defRPr sz="2113" kern="1200">
          <a:solidFill>
            <a:schemeClr val="tx1"/>
          </a:solidFill>
          <a:latin typeface="+mn-lt"/>
          <a:ea typeface="+mn-ea"/>
          <a:cs typeface="+mn-cs"/>
        </a:defRPr>
      </a:lvl2pPr>
      <a:lvl3pPr marL="1073525" algn="l" defTabSz="1073525" rtl="0" eaLnBrk="1" latinLnBrk="0" hangingPunct="1">
        <a:defRPr sz="2113" kern="1200">
          <a:solidFill>
            <a:schemeClr val="tx1"/>
          </a:solidFill>
          <a:latin typeface="+mn-lt"/>
          <a:ea typeface="+mn-ea"/>
          <a:cs typeface="+mn-cs"/>
        </a:defRPr>
      </a:lvl3pPr>
      <a:lvl4pPr marL="1610286" algn="l" defTabSz="1073525" rtl="0" eaLnBrk="1" latinLnBrk="0" hangingPunct="1">
        <a:defRPr sz="2113" kern="1200">
          <a:solidFill>
            <a:schemeClr val="tx1"/>
          </a:solidFill>
          <a:latin typeface="+mn-lt"/>
          <a:ea typeface="+mn-ea"/>
          <a:cs typeface="+mn-cs"/>
        </a:defRPr>
      </a:lvl4pPr>
      <a:lvl5pPr marL="2147053" algn="l" defTabSz="1073525" rtl="0" eaLnBrk="1" latinLnBrk="0" hangingPunct="1">
        <a:defRPr sz="2113" kern="1200">
          <a:solidFill>
            <a:schemeClr val="tx1"/>
          </a:solidFill>
          <a:latin typeface="+mn-lt"/>
          <a:ea typeface="+mn-ea"/>
          <a:cs typeface="+mn-cs"/>
        </a:defRPr>
      </a:lvl5pPr>
      <a:lvl6pPr marL="2683816" algn="l" defTabSz="1073525" rtl="0" eaLnBrk="1" latinLnBrk="0" hangingPunct="1">
        <a:defRPr sz="2113" kern="1200">
          <a:solidFill>
            <a:schemeClr val="tx1"/>
          </a:solidFill>
          <a:latin typeface="+mn-lt"/>
          <a:ea typeface="+mn-ea"/>
          <a:cs typeface="+mn-cs"/>
        </a:defRPr>
      </a:lvl6pPr>
      <a:lvl7pPr marL="3220578" algn="l" defTabSz="1073525" rtl="0" eaLnBrk="1" latinLnBrk="0" hangingPunct="1">
        <a:defRPr sz="2113" kern="1200">
          <a:solidFill>
            <a:schemeClr val="tx1"/>
          </a:solidFill>
          <a:latin typeface="+mn-lt"/>
          <a:ea typeface="+mn-ea"/>
          <a:cs typeface="+mn-cs"/>
        </a:defRPr>
      </a:lvl7pPr>
      <a:lvl8pPr marL="3757339" algn="l" defTabSz="1073525" rtl="0" eaLnBrk="1" latinLnBrk="0" hangingPunct="1">
        <a:defRPr sz="2113" kern="1200">
          <a:solidFill>
            <a:schemeClr val="tx1"/>
          </a:solidFill>
          <a:latin typeface="+mn-lt"/>
          <a:ea typeface="+mn-ea"/>
          <a:cs typeface="+mn-cs"/>
        </a:defRPr>
      </a:lvl8pPr>
      <a:lvl9pPr marL="4294103" algn="l" defTabSz="1073525" rtl="0" eaLnBrk="1" latinLnBrk="0" hangingPunct="1">
        <a:defRPr sz="21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1FC2FE0E-D659-4171-8ECC-1DF070E036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93763" y="388938"/>
            <a:ext cx="11217275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3B298B63-78B2-41E5-B7F8-585534CD30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93763" y="1947863"/>
            <a:ext cx="11217275" cy="464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7FC3F-2430-47A5-ACE3-0FC86E4FB9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6780213"/>
            <a:ext cx="2925762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272B-2818-4F94-809B-37531DCE3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6780213"/>
            <a:ext cx="438785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5B5AA-912F-40C3-9AF3-92801C56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6780213"/>
            <a:ext cx="2925763" cy="3889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4903854-B2D3-477C-A592-CBC3D950CBC2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29" r:id="rId1"/>
    <p:sldLayoutId id="2147488130" r:id="rId2"/>
    <p:sldLayoutId id="2147488131" r:id="rId3"/>
    <p:sldLayoutId id="2147488132" r:id="rId4"/>
    <p:sldLayoutId id="2147488133" r:id="rId5"/>
    <p:sldLayoutId id="2147488134" r:id="rId6"/>
    <p:sldLayoutId id="2147488135" r:id="rId7"/>
    <p:sldLayoutId id="2147488136" r:id="rId8"/>
    <p:sldLayoutId id="2147488137" r:id="rId9"/>
    <p:sldLayoutId id="2147488138" r:id="rId10"/>
    <p:sldLayoutId id="2147488139" r:id="rId11"/>
  </p:sldLayoutIdLst>
  <p:txStyles>
    <p:titleStyle>
      <a:lvl1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2pPr>
      <a:lvl3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3pPr>
      <a:lvl4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4pPr>
      <a:lvl5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42888" indent="-242888" algn="l" defTabSz="974725" rtl="0" eaLnBrk="0" fontAlgn="base" hangingPunct="0">
        <a:lnSpc>
          <a:spcPct val="90000"/>
        </a:lnSpc>
        <a:spcBef>
          <a:spcPts val="1063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706563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925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257" indent="-243842" algn="l" defTabSz="975366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939" indent="-243842" algn="l" defTabSz="975366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23" indent="-243842" algn="l" defTabSz="975366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307" indent="-243842" algn="l" defTabSz="975366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2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66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50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33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15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98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81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465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E63C4206-2F1D-49E2-8233-CE43282AF6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93763" y="388938"/>
            <a:ext cx="11217275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87561CE0-E866-4EF8-9427-3E08F1C3EB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93763" y="1947863"/>
            <a:ext cx="11217275" cy="464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8323C-8594-4EAD-806F-44B263BF2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6780213"/>
            <a:ext cx="2925762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4917D-2F27-41C7-9A22-7D744D709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6780213"/>
            <a:ext cx="438785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D08C3-5774-4D6A-A38F-A18835433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6780213"/>
            <a:ext cx="2925763" cy="3889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6046C4A-BA02-43E4-AF6D-2542F5C88E6B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40" r:id="rId1"/>
    <p:sldLayoutId id="2147488141" r:id="rId2"/>
    <p:sldLayoutId id="2147488142" r:id="rId3"/>
    <p:sldLayoutId id="2147488143" r:id="rId4"/>
    <p:sldLayoutId id="2147488144" r:id="rId5"/>
    <p:sldLayoutId id="2147488145" r:id="rId6"/>
    <p:sldLayoutId id="2147488146" r:id="rId7"/>
    <p:sldLayoutId id="2147488147" r:id="rId8"/>
    <p:sldLayoutId id="2147488148" r:id="rId9"/>
    <p:sldLayoutId id="2147488149" r:id="rId10"/>
    <p:sldLayoutId id="2147488150" r:id="rId11"/>
  </p:sldLayoutIdLst>
  <p:txStyles>
    <p:titleStyle>
      <a:lvl1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2pPr>
      <a:lvl3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3pPr>
      <a:lvl4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4pPr>
      <a:lvl5pPr algn="l" defTabSz="9747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974725" rtl="0" fontAlgn="base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42888" indent="-242888" algn="l" defTabSz="974725" rtl="0" eaLnBrk="0" fontAlgn="base" hangingPunct="0">
        <a:lnSpc>
          <a:spcPct val="90000"/>
        </a:lnSpc>
        <a:spcBef>
          <a:spcPts val="1063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706563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925" indent="-242888" algn="l" defTabSz="974725" rtl="0" eaLnBrk="0" fontAlgn="base" hangingPunct="0">
        <a:lnSpc>
          <a:spcPct val="90000"/>
        </a:lnSpc>
        <a:spcBef>
          <a:spcPts val="538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257" indent="-243842" algn="l" defTabSz="975366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939" indent="-243842" algn="l" defTabSz="975366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23" indent="-243842" algn="l" defTabSz="975366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307" indent="-243842" algn="l" defTabSz="975366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2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66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50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33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15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98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81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465" algn="l" defTabSz="97536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0EBB7A-E8E2-43B4-99A1-CFB6729F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08" y="516468"/>
            <a:ext cx="10728960" cy="1717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291" name="Text Placeholder 2">
            <a:extLst>
              <a:ext uri="{FF2B5EF4-FFF2-40B4-BE49-F238E27FC236}">
                <a16:creationId xmlns:a16="http://schemas.microsoft.com/office/drawing/2014/main" id="{A558B640-87C7-4D2F-AF32-4405840D5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41308" y="2262293"/>
            <a:ext cx="10728960" cy="43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AD66B-5DC4-4860-81E5-E3F78E84F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95455" y="6690362"/>
            <a:ext cx="3491653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30-Sep-21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988B1-6609-4107-9C04-92718BB0B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9935" y="6690362"/>
            <a:ext cx="6749627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grpSp>
        <p:nvGrpSpPr>
          <p:cNvPr id="12294" name="Group 6">
            <a:extLst>
              <a:ext uri="{FF2B5EF4-FFF2-40B4-BE49-F238E27FC236}">
                <a16:creationId xmlns:a16="http://schemas.microsoft.com/office/drawing/2014/main" id="{93D30B86-ACD2-498E-B900-5D26F6A843C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161520" y="6644640"/>
            <a:ext cx="487680" cy="487680"/>
            <a:chOff x="11361456" y="6195813"/>
            <a:chExt cx="548640" cy="5486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41A8DB-0AD5-4067-8747-FA7E2BDDA317}"/>
                </a:ext>
              </a:extLst>
            </p:cNvPr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299" name="Oval 8">
              <a:extLst>
                <a:ext uri="{FF2B5EF4-FFF2-40B4-BE49-F238E27FC236}">
                  <a16:creationId xmlns:a16="http://schemas.microsoft.com/office/drawing/2014/main" id="{DFA56C11-5849-403F-B812-A4145CC13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7A708-4362-4813-A8F1-960890412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065002" y="6690362"/>
            <a:ext cx="682413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>
              <a:defRPr/>
            </a:pPr>
            <a:fld id="{15B239C7-79EA-4A9D-8380-9B1670AFA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96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189" r:id="rId1"/>
    <p:sldLayoutId id="2147488190" r:id="rId2"/>
    <p:sldLayoutId id="2147488191" r:id="rId3"/>
    <p:sldLayoutId id="2147488192" r:id="rId4"/>
    <p:sldLayoutId id="2147488193" r:id="rId5"/>
    <p:sldLayoutId id="2147488194" r:id="rId6"/>
    <p:sldLayoutId id="2147488195" r:id="rId7"/>
    <p:sldLayoutId id="2147488196" r:id="rId8"/>
    <p:sldLayoutId id="2147488197" r:id="rId9"/>
    <p:sldLayoutId id="2147488198" r:id="rId10"/>
    <p:sldLayoutId id="2147488199" r:id="rId11"/>
    <p:sldLayoutId id="214748820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 kern="1200" cap="all">
          <a:blipFill>
            <a:blip r:embed="rId15"/>
            <a:tile tx="6350" ty="-127000" sx="65000" sy="64000" flip="none" algn="tl"/>
          </a:blip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Rockwell Condensed" panose="02060603050405020104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Rockwell Condensed" panose="02060603050405020104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Rockwell Condensed" panose="02060603050405020104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Rockwell Condensed" panose="02060603050405020104" pitchFamily="18" charset="0"/>
        </a:defRPr>
      </a:lvl5pPr>
      <a:lvl6pPr marL="457205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Rockwell Condensed" panose="02060603050405020104" pitchFamily="18" charset="0"/>
        </a:defRPr>
      </a:lvl6pPr>
      <a:lvl7pPr marL="914411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Rockwell Condensed" panose="02060603050405020104" pitchFamily="18" charset="0"/>
        </a:defRPr>
      </a:lvl7pPr>
      <a:lvl8pPr marL="1371616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Rockwell Condensed" panose="02060603050405020104" pitchFamily="18" charset="0"/>
        </a:defRPr>
      </a:lvl8pPr>
      <a:lvl9pPr marL="1828823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Rockwell Condensed" panose="02060603050405020104" pitchFamily="18" charset="0"/>
        </a:defRPr>
      </a:lvl9pPr>
    </p:titleStyle>
    <p:bodyStyle>
      <a:lvl1pPr marL="182565" indent="-182565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5" indent="-182565" algn="l" rtl="0" eaLnBrk="0" fontAlgn="base" hangingPunct="0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30259" indent="-182565" algn="l" rtl="0" eaLnBrk="0" fontAlgn="base" hangingPunct="0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901" indent="-182565" algn="l" rtl="0" eaLnBrk="0" fontAlgn="base" hangingPunct="0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40" indent="-182565" algn="l" rtl="0" eaLnBrk="0" fontAlgn="base" hangingPunct="0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20" indent="-228603" algn="l" defTabSz="914411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24" indent="-228603" algn="l" defTabSz="914411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27" indent="-228603" algn="l" defTabSz="914411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30" indent="-228603" algn="l" defTabSz="914411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5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8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3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5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0573" y="2515617"/>
            <a:ext cx="3731911" cy="2620251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7314" y="847700"/>
            <a:ext cx="6346705" cy="560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317" y="341376"/>
            <a:ext cx="3901440" cy="341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8317" y="6642202"/>
            <a:ext cx="11294669" cy="341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7872" y="341376"/>
            <a:ext cx="975360" cy="341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DD49590-50BB-4265-A62F-0719B1FD9062}" type="slidenum">
              <a:rPr lang="en-US" altLang="vi-VN" smtClean="0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2082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02" r:id="rId1"/>
    <p:sldLayoutId id="2147488203" r:id="rId2"/>
    <p:sldLayoutId id="2147488204" r:id="rId3"/>
    <p:sldLayoutId id="2147488205" r:id="rId4"/>
    <p:sldLayoutId id="2147488206" r:id="rId5"/>
    <p:sldLayoutId id="2147488207" r:id="rId6"/>
    <p:sldLayoutId id="2147488208" r:id="rId7"/>
    <p:sldLayoutId id="2147488209" r:id="rId8"/>
    <p:sldLayoutId id="2147488210" r:id="rId9"/>
    <p:sldLayoutId id="2147488211" r:id="rId10"/>
    <p:sldLayoutId id="2147488212" r:id="rId11"/>
  </p:sldLayoutIdLst>
  <p:txStyles>
    <p:titleStyle>
      <a:lvl1pPr algn="ctr" defTabSz="975390" rtl="0" eaLnBrk="1" latinLnBrk="0" hangingPunct="1">
        <a:lnSpc>
          <a:spcPct val="85000"/>
        </a:lnSpc>
        <a:spcBef>
          <a:spcPct val="0"/>
        </a:spcBef>
        <a:buNone/>
        <a:defRPr sz="4267" b="0" i="0" kern="1200" cap="none" spc="-16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120000"/>
        </a:lnSpc>
        <a:spcBef>
          <a:spcPts val="1067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120000"/>
        </a:lnSpc>
        <a:spcBef>
          <a:spcPts val="533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707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120000"/>
        </a:lnSpc>
        <a:spcBef>
          <a:spcPts val="533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93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120000"/>
        </a:lnSpc>
        <a:spcBef>
          <a:spcPts val="533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8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120000"/>
        </a:lnSpc>
        <a:spcBef>
          <a:spcPts val="533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8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120000"/>
        </a:lnSpc>
        <a:spcBef>
          <a:spcPts val="533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8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120000"/>
        </a:lnSpc>
        <a:spcBef>
          <a:spcPts val="533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8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120000"/>
        </a:lnSpc>
        <a:spcBef>
          <a:spcPts val="533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8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120000"/>
        </a:lnSpc>
        <a:spcBef>
          <a:spcPts val="533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8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FC0D7255-0A92-4F54-BD36-AEB1936DBC9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94080" y="389467"/>
            <a:ext cx="11216640" cy="141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DFF60B2A-D702-428B-A8C1-8D4E4D2BC9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94080" y="1947333"/>
            <a:ext cx="11216640" cy="4641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FC85F-A62F-4704-A480-4C4370EAA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6780107"/>
            <a:ext cx="29260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3A7F8-9EA1-4A16-B75F-76FAC3890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6780107"/>
            <a:ext cx="43891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877CF-13A2-43F1-8C62-1162B4873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6780107"/>
            <a:ext cx="2926080" cy="38946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80">
                <a:solidFill>
                  <a:srgbClr val="898989"/>
                </a:solidFill>
              </a:defRPr>
            </a:lvl1pPr>
          </a:lstStyle>
          <a:p>
            <a:fld id="{3A487475-4317-45FA-9B7E-783AB331B880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74173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14" r:id="rId1"/>
    <p:sldLayoutId id="2147488215" r:id="rId2"/>
    <p:sldLayoutId id="2147488216" r:id="rId3"/>
    <p:sldLayoutId id="2147488217" r:id="rId4"/>
    <p:sldLayoutId id="2147488218" r:id="rId5"/>
    <p:sldLayoutId id="2147488219" r:id="rId6"/>
    <p:sldLayoutId id="2147488220" r:id="rId7"/>
    <p:sldLayoutId id="2147488221" r:id="rId8"/>
    <p:sldLayoutId id="2147488222" r:id="rId9"/>
    <p:sldLayoutId id="2147488223" r:id="rId10"/>
    <p:sldLayoutId id="2147488224" r:id="rId11"/>
  </p:sldLayoutIdLst>
  <p:transition spd="slow">
    <p:pull/>
  </p:transition>
  <p:hf sldNum="0"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 Light" panose="020F0302020204030204" pitchFamily="34" charset="0"/>
        </a:defRPr>
      </a:lvl5pPr>
      <a:lvl6pPr marL="487695" algn="l" rtl="0" fontAlgn="base">
        <a:lnSpc>
          <a:spcPct val="90000"/>
        </a:lnSpc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 Light" panose="020F0302020204030204" pitchFamily="34" charset="0"/>
        </a:defRPr>
      </a:lvl6pPr>
      <a:lvl7pPr marL="975390" algn="l" rtl="0" fontAlgn="base">
        <a:lnSpc>
          <a:spcPct val="90000"/>
        </a:lnSpc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 Light" panose="020F0302020204030204" pitchFamily="34" charset="0"/>
        </a:defRPr>
      </a:lvl7pPr>
      <a:lvl8pPr marL="1463086" algn="l" rtl="0" fontAlgn="base">
        <a:lnSpc>
          <a:spcPct val="90000"/>
        </a:lnSpc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 Light" panose="020F0302020204030204" pitchFamily="34" charset="0"/>
        </a:defRPr>
      </a:lvl8pPr>
      <a:lvl9pPr marL="1950781" algn="l" rtl="0" fontAlgn="base">
        <a:lnSpc>
          <a:spcPct val="90000"/>
        </a:lnSpc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43848" indent="-243848" algn="l" rtl="0" eaLnBrk="0" fontAlgn="base" hangingPunct="0">
        <a:lnSpc>
          <a:spcPct val="90000"/>
        </a:lnSpc>
        <a:spcBef>
          <a:spcPts val="1067"/>
        </a:spcBef>
        <a:spcAft>
          <a:spcPct val="0"/>
        </a:spcAft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rtl="0" eaLnBrk="0" fontAlgn="base" hangingPunct="0">
        <a:lnSpc>
          <a:spcPct val="90000"/>
        </a:lnSpc>
        <a:spcBef>
          <a:spcPts val="533"/>
        </a:spcBef>
        <a:spcAft>
          <a:spcPct val="0"/>
        </a:spcAft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rtl="0" eaLnBrk="0" fontAlgn="base" hangingPunct="0">
        <a:lnSpc>
          <a:spcPct val="90000"/>
        </a:lnSpc>
        <a:spcBef>
          <a:spcPts val="533"/>
        </a:spcBef>
        <a:spcAft>
          <a:spcPct val="0"/>
        </a:spcAft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rtl="0" eaLnBrk="0" fontAlgn="base" hangingPunct="0">
        <a:lnSpc>
          <a:spcPct val="90000"/>
        </a:lnSpc>
        <a:spcBef>
          <a:spcPts val="53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rtl="0" eaLnBrk="0" fontAlgn="base" hangingPunct="0">
        <a:lnSpc>
          <a:spcPct val="90000"/>
        </a:lnSpc>
        <a:spcBef>
          <a:spcPts val="53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DEE84-C50F-402A-A0AA-7B56D546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389467"/>
            <a:ext cx="1121664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846A5-C811-4C3B-BF36-6442CEBB0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1947333"/>
            <a:ext cx="1121664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D2E98-E5A7-43EB-9DC7-3F29A05E1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6780107"/>
            <a:ext cx="29260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081E-4F79-4369-B400-DB7777AFE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6780107"/>
            <a:ext cx="43891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FE592-6A9E-4C87-A084-006DB830B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6780107"/>
            <a:ext cx="29260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B09A2A-2F6E-4FF0-9F6A-1DCF2E1A1C4A}" type="slidenum">
              <a:rPr lang="en-US" smtClean="0">
                <a:solidFill>
                  <a:srgbClr val="1F528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1F52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9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26" r:id="rId1"/>
    <p:sldLayoutId id="2147488227" r:id="rId2"/>
    <p:sldLayoutId id="2147488228" r:id="rId3"/>
    <p:sldLayoutId id="2147488229" r:id="rId4"/>
    <p:sldLayoutId id="2147488230" r:id="rId5"/>
    <p:sldLayoutId id="2147488231" r:id="rId6"/>
    <p:sldLayoutId id="2147488232" r:id="rId7"/>
    <p:sldLayoutId id="2147488233" r:id="rId8"/>
    <p:sldLayoutId id="2147488234" r:id="rId9"/>
    <p:sldLayoutId id="2147488235" r:id="rId10"/>
    <p:sldLayoutId id="2147488236" r:id="rId11"/>
    <p:sldLayoutId id="2147488237" r:id="rId12"/>
  </p:sldLayoutIdLst>
  <p:hf sldNum="0" hdr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9031"/>
            <a:ext cx="13004800" cy="732423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2490" y="650240"/>
            <a:ext cx="9169779" cy="1408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90" y="2304629"/>
            <a:ext cx="9169779" cy="4139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5476" y="6444120"/>
            <a:ext cx="97273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2489" y="6444120"/>
            <a:ext cx="6717453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374" y="6444120"/>
            <a:ext cx="72889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AE51F0B9-FA53-4673-82A4-1EB36FEF72D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62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39" r:id="rId1"/>
    <p:sldLayoutId id="2147488240" r:id="rId2"/>
    <p:sldLayoutId id="2147488241" r:id="rId3"/>
    <p:sldLayoutId id="2147488242" r:id="rId4"/>
    <p:sldLayoutId id="2147488243" r:id="rId5"/>
    <p:sldLayoutId id="2147488244" r:id="rId6"/>
    <p:sldLayoutId id="2147488245" r:id="rId7"/>
    <p:sldLayoutId id="2147488246" r:id="rId8"/>
    <p:sldLayoutId id="2147488247" r:id="rId9"/>
    <p:sldLayoutId id="2147488248" r:id="rId10"/>
    <p:sldLayoutId id="2147488249" r:id="rId11"/>
    <p:sldLayoutId id="2147488250" r:id="rId12"/>
    <p:sldLayoutId id="2147488251" r:id="rId13"/>
    <p:sldLayoutId id="2147488252" r:id="rId14"/>
    <p:sldLayoutId id="2147488253" r:id="rId15"/>
    <p:sldLayoutId id="2147488254" r:id="rId16"/>
  </p:sldLayoutIdLst>
  <p:transition spd="slow">
    <p:pull/>
  </p:transition>
  <p:hf sldNum="0" hdr="0" dt="0"/>
  <p:txStyles>
    <p:titleStyle>
      <a:lvl1pPr algn="l" defTabSz="487695" rtl="0" eaLnBrk="1" latinLnBrk="0" hangingPunct="1">
        <a:spcBef>
          <a:spcPct val="0"/>
        </a:spcBef>
        <a:buNone/>
        <a:defRPr sz="384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71" indent="-365771" algn="l" defTabSz="487695" rtl="0" eaLnBrk="1" latinLnBrk="0" hangingPunct="1">
        <a:spcBef>
          <a:spcPts val="1067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92505" indent="-304810" algn="l" defTabSz="487695" rtl="0" eaLnBrk="1" latinLnBrk="0" hangingPunct="1">
        <a:spcBef>
          <a:spcPts val="1067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19238" indent="-243848" algn="l" defTabSz="487695" rtl="0" eaLnBrk="1" latinLnBrk="0" hangingPunct="1">
        <a:spcBef>
          <a:spcPts val="1067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9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06933" indent="-243848" algn="l" defTabSz="487695" rtl="0" eaLnBrk="1" latinLnBrk="0" hangingPunct="1">
        <a:spcBef>
          <a:spcPts val="1067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94629" indent="-243848" algn="l" defTabSz="487695" rtl="0" eaLnBrk="1" latinLnBrk="0" hangingPunct="1">
        <a:spcBef>
          <a:spcPts val="1067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82324" indent="-243848" algn="l" defTabSz="487695" rtl="0" eaLnBrk="1" latinLnBrk="0" hangingPunct="1">
        <a:spcBef>
          <a:spcPts val="1067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170019" indent="-243848" algn="l" defTabSz="487695" rtl="0" eaLnBrk="1" latinLnBrk="0" hangingPunct="1">
        <a:spcBef>
          <a:spcPts val="1067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657714" indent="-243848" algn="l" defTabSz="487695" rtl="0" eaLnBrk="1" latinLnBrk="0" hangingPunct="1">
        <a:spcBef>
          <a:spcPts val="1067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145410" indent="-243848" algn="l" defTabSz="487695" rtl="0" eaLnBrk="1" latinLnBrk="0" hangingPunct="1">
        <a:spcBef>
          <a:spcPts val="1067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9.jpeg"/><Relationship Id="rId5" Type="http://schemas.openxmlformats.org/officeDocument/2006/relationships/image" Target="../media/image23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12">
            <a:extLst>
              <a:ext uri="{FF2B5EF4-FFF2-40B4-BE49-F238E27FC236}">
                <a16:creationId xmlns:a16="http://schemas.microsoft.com/office/drawing/2014/main" id="{801BD804-E35A-412D-B976-5E153E40A1D1}"/>
              </a:ext>
            </a:extLst>
          </p:cNvPr>
          <p:cNvGrpSpPr>
            <a:grpSpLocks/>
          </p:cNvGrpSpPr>
          <p:nvPr/>
        </p:nvGrpSpPr>
        <p:grpSpPr bwMode="auto">
          <a:xfrm>
            <a:off x="7086759" y="1276691"/>
            <a:ext cx="4240178" cy="76657"/>
            <a:chOff x="4648200" y="1590185"/>
            <a:chExt cx="5543550" cy="33641"/>
          </a:xfrm>
        </p:grpSpPr>
        <p:cxnSp>
          <p:nvCxnSpPr>
            <p:cNvPr id="36" name="Straight Connector 14">
              <a:extLst>
                <a:ext uri="{FF2B5EF4-FFF2-40B4-BE49-F238E27FC236}">
                  <a16:creationId xmlns:a16="http://schemas.microsoft.com/office/drawing/2014/main" id="{9D851FD0-E67E-4DE9-A99A-8061F72135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48200" y="1590185"/>
              <a:ext cx="5543550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Straight Connector 15">
              <a:extLst>
                <a:ext uri="{FF2B5EF4-FFF2-40B4-BE49-F238E27FC236}">
                  <a16:creationId xmlns:a16="http://schemas.microsoft.com/office/drawing/2014/main" id="{8C50728F-2833-48B8-BEBC-3A995350A2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68925" y="1623826"/>
              <a:ext cx="4103688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B8B3F-F70C-4050-A78E-E7FC52C2237F}"/>
              </a:ext>
            </a:extLst>
          </p:cNvPr>
          <p:cNvSpPr/>
          <p:nvPr/>
        </p:nvSpPr>
        <p:spPr>
          <a:xfrm>
            <a:off x="7784065" y="691922"/>
            <a:ext cx="2472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11">
              <a:defRPr/>
            </a:pPr>
            <a:r>
              <a:rPr lang="vi-VN" altLang="en-US" sz="3200" cap="all" dirty="0">
                <a:ln w="9000" cmpd="sng">
                  <a:solidFill>
                    <a:srgbClr val="19456D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Chương 2</a:t>
            </a:r>
            <a:r>
              <a:rPr lang="en-US" altLang="en-US" sz="3200" cap="all" dirty="0">
                <a:ln w="9000" cmpd="sng">
                  <a:solidFill>
                    <a:srgbClr val="19456D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1500" dirty="0">
              <a:solidFill>
                <a:srgbClr val="1F5281"/>
              </a:solidFill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136817-53D0-4605-8023-F5C7B2310F33}"/>
              </a:ext>
            </a:extLst>
          </p:cNvPr>
          <p:cNvSpPr/>
          <p:nvPr/>
        </p:nvSpPr>
        <p:spPr>
          <a:xfrm>
            <a:off x="5685806" y="2007641"/>
            <a:ext cx="730761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endParaRPr lang="vi-VN" altLang="en-US" sz="4000" cap="all" dirty="0">
              <a:ln w="9000" cmpd="sng">
                <a:solidFill>
                  <a:srgbClr val="FFC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1F5281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trường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vi-VN" altLang="en-US" sz="4000" cap="all" dirty="0">
              <a:ln w="9000" cmpd="sng">
                <a:solidFill>
                  <a:srgbClr val="FFC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1F5281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vai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trò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của </a:t>
            </a: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chủ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trường</a:t>
            </a:r>
            <a:endParaRPr lang="en-US" altLang="en-US" sz="4000" cap="all" dirty="0">
              <a:ln w="9000" cmpd="sng">
                <a:solidFill>
                  <a:srgbClr val="FFC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1F5281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F546A-52D4-4383-94AD-9323D6C063FE}"/>
              </a:ext>
            </a:extLst>
          </p:cNvPr>
          <p:cNvSpPr/>
          <p:nvPr/>
        </p:nvSpPr>
        <p:spPr>
          <a:xfrm>
            <a:off x="0" y="0"/>
            <a:ext cx="5685806" cy="731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1633C6-E42E-44E6-BAE9-98B9C54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6" y="561256"/>
            <a:ext cx="4608511" cy="62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08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A5A4CF39-C912-447E-BFEB-162C42C715DE}"/>
              </a:ext>
            </a:extLst>
          </p:cNvPr>
          <p:cNvSpPr/>
          <p:nvPr/>
        </p:nvSpPr>
        <p:spPr>
          <a:xfrm rot="16200000">
            <a:off x="-421008" y="433794"/>
            <a:ext cx="7311599" cy="6469582"/>
          </a:xfrm>
          <a:prstGeom prst="rect">
            <a:avLst/>
          </a:prstGeom>
          <a:solidFill>
            <a:srgbClr val="FFC000">
              <a:alpha val="3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7539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4" b="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B26743BA-C8D6-4CBA-AA1D-FB96CC3AA637}"/>
              </a:ext>
            </a:extLst>
          </p:cNvPr>
          <p:cNvSpPr/>
          <p:nvPr/>
        </p:nvSpPr>
        <p:spPr>
          <a:xfrm>
            <a:off x="32817" y="1458195"/>
            <a:ext cx="6469583" cy="4876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97539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4" b="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4F96C489-73B1-4548-9DBB-EAEA37DFA3BA}"/>
              </a:ext>
            </a:extLst>
          </p:cNvPr>
          <p:cNvSpPr/>
          <p:nvPr/>
        </p:nvSpPr>
        <p:spPr>
          <a:xfrm rot="5400000">
            <a:off x="-330034" y="627965"/>
            <a:ext cx="797903" cy="94475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97539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4" b="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2909F4B-B086-4C62-85C0-63D34B3F62F9}"/>
              </a:ext>
            </a:extLst>
          </p:cNvPr>
          <p:cNvSpPr/>
          <p:nvPr/>
        </p:nvSpPr>
        <p:spPr>
          <a:xfrm rot="5400000">
            <a:off x="-176417" y="967543"/>
            <a:ext cx="797903" cy="94475"/>
          </a:xfrm>
          <a:prstGeom prst="rect">
            <a:avLst/>
          </a:prstGeom>
          <a:solidFill>
            <a:schemeClr val="accent4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97539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44" b="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5B68F-1815-4D16-A8A0-9BB587F88809}"/>
              </a:ext>
            </a:extLst>
          </p:cNvPr>
          <p:cNvSpPr txBox="1"/>
          <p:nvPr/>
        </p:nvSpPr>
        <p:spPr>
          <a:xfrm>
            <a:off x="156862" y="1760809"/>
            <a:ext cx="2247053" cy="55476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defTabSz="975390">
              <a:defRPr/>
            </a:pPr>
            <a:r>
              <a:rPr lang="en-US" sz="300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 IỆM: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C67BE52-63BC-489B-9AF5-0B056D067678}"/>
              </a:ext>
            </a:extLst>
          </p:cNvPr>
          <p:cNvSpPr txBox="1">
            <a:spLocks noChangeArrowheads="1"/>
          </p:cNvSpPr>
          <p:nvPr/>
        </p:nvSpPr>
        <p:spPr>
          <a:xfrm>
            <a:off x="1320964" y="313215"/>
            <a:ext cx="4031754" cy="8445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753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altLang="en-US" sz="2847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2.1.2. HÀNG HÓA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D369753-9CD5-4B45-B627-4DC2D0669D9D}"/>
              </a:ext>
            </a:extLst>
          </p:cNvPr>
          <p:cNvSpPr txBox="1">
            <a:spLocks noChangeArrowheads="1"/>
          </p:cNvSpPr>
          <p:nvPr/>
        </p:nvSpPr>
        <p:spPr>
          <a:xfrm>
            <a:off x="2181920" y="1758625"/>
            <a:ext cx="4031754" cy="8445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753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altLang="en-US" sz="2847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 HÓA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1C50C2A-1E52-42EA-B78B-6DBC0C69CBEE}"/>
              </a:ext>
            </a:extLst>
          </p:cNvPr>
          <p:cNvSpPr txBox="1">
            <a:spLocks noChangeArrowheads="1"/>
          </p:cNvSpPr>
          <p:nvPr/>
        </p:nvSpPr>
        <p:spPr>
          <a:xfrm>
            <a:off x="505294" y="3148848"/>
            <a:ext cx="5663094" cy="84455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753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auto">
              <a:spcAft>
                <a:spcPts val="0"/>
              </a:spcAft>
              <a:defRPr/>
            </a:pP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Là sản phẩm của lao động, có thể thỏa mãn một nhu cầu nào đó của con người thông qua trao đổi, mua bán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8706" name="Picture 2" descr="Bài 2: Hàng hoá - Tiền tệ - Thị trường - Hoc24">
            <a:extLst>
              <a:ext uri="{FF2B5EF4-FFF2-40B4-BE49-F238E27FC236}">
                <a16:creationId xmlns:a16="http://schemas.microsoft.com/office/drawing/2014/main" id="{87DB2616-B113-44D1-B5B7-CC325E8B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0" y="4665712"/>
            <a:ext cx="5138329" cy="233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D7544090-B78E-44EC-A27A-7A4439C7C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2560" y="313215"/>
            <a:ext cx="3995428" cy="6144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just" defTabSz="1298828" eaLnBrk="1" hangingPunct="1">
              <a:defRPr/>
            </a:pPr>
            <a:r>
              <a:rPr lang="en-US" altLang="en-US" sz="341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341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altLang="en-US" sz="341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341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altLang="en-US" sz="2987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Image result for dich vu chua benh">
            <a:extLst>
              <a:ext uri="{FF2B5EF4-FFF2-40B4-BE49-F238E27FC236}">
                <a16:creationId xmlns:a16="http://schemas.microsoft.com/office/drawing/2014/main" id="{53D97990-7D3A-4C19-839C-C3F6E7E25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2567" y="4506155"/>
            <a:ext cx="1834807" cy="228441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F8C1DB1-3B7E-4F51-A5D0-52D87C21AAAA}"/>
              </a:ext>
            </a:extLst>
          </p:cNvPr>
          <p:cNvSpPr/>
          <p:nvPr/>
        </p:nvSpPr>
        <p:spPr>
          <a:xfrm>
            <a:off x="6603729" y="1660525"/>
            <a:ext cx="3952875" cy="2393950"/>
          </a:xfrm>
          <a:custGeom>
            <a:avLst/>
            <a:gdLst>
              <a:gd name="connsiteX0" fmla="*/ 0 w 3057787"/>
              <a:gd name="connsiteY0" fmla="*/ 152889 h 1528893"/>
              <a:gd name="connsiteX1" fmla="*/ 152889 w 3057787"/>
              <a:gd name="connsiteY1" fmla="*/ 0 h 1528893"/>
              <a:gd name="connsiteX2" fmla="*/ 2904898 w 3057787"/>
              <a:gd name="connsiteY2" fmla="*/ 0 h 1528893"/>
              <a:gd name="connsiteX3" fmla="*/ 3057787 w 3057787"/>
              <a:gd name="connsiteY3" fmla="*/ 152889 h 1528893"/>
              <a:gd name="connsiteX4" fmla="*/ 3057787 w 3057787"/>
              <a:gd name="connsiteY4" fmla="*/ 1376004 h 1528893"/>
              <a:gd name="connsiteX5" fmla="*/ 2904898 w 3057787"/>
              <a:gd name="connsiteY5" fmla="*/ 1528893 h 1528893"/>
              <a:gd name="connsiteX6" fmla="*/ 152889 w 3057787"/>
              <a:gd name="connsiteY6" fmla="*/ 1528893 h 1528893"/>
              <a:gd name="connsiteX7" fmla="*/ 0 w 3057787"/>
              <a:gd name="connsiteY7" fmla="*/ 1376004 h 1528893"/>
              <a:gd name="connsiteX8" fmla="*/ 0 w 3057787"/>
              <a:gd name="connsiteY8" fmla="*/ 152889 h 152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7787" h="1528893">
                <a:moveTo>
                  <a:pt x="0" y="152889"/>
                </a:moveTo>
                <a:cubicBezTo>
                  <a:pt x="0" y="68451"/>
                  <a:pt x="68451" y="0"/>
                  <a:pt x="152889" y="0"/>
                </a:cubicBezTo>
                <a:lnTo>
                  <a:pt x="2904898" y="0"/>
                </a:lnTo>
                <a:cubicBezTo>
                  <a:pt x="2989336" y="0"/>
                  <a:pt x="3057787" y="68451"/>
                  <a:pt x="3057787" y="152889"/>
                </a:cubicBezTo>
                <a:lnTo>
                  <a:pt x="3057787" y="1376004"/>
                </a:lnTo>
                <a:cubicBezTo>
                  <a:pt x="3057787" y="1460442"/>
                  <a:pt x="2989336" y="1528893"/>
                  <a:pt x="2904898" y="1528893"/>
                </a:cubicBezTo>
                <a:lnTo>
                  <a:pt x="152889" y="1528893"/>
                </a:lnTo>
                <a:cubicBezTo>
                  <a:pt x="68451" y="1528893"/>
                  <a:pt x="0" y="1460442"/>
                  <a:pt x="0" y="1376004"/>
                </a:cubicBezTo>
                <a:lnTo>
                  <a:pt x="0" y="152889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66731" tIns="66731" rIns="66731" bIns="66731" spcCol="1270" anchor="ctr"/>
          <a:lstStyle/>
          <a:p>
            <a:pPr marL="0" marR="0" lvl="0" indent="0" algn="ctr" defTabSz="13276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20" b="0" i="1" u="none" strike="noStrike" kern="0" cap="none" spc="0" normalizeH="0" baseline="-2500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Vật</a:t>
            </a:r>
            <a:r>
              <a:rPr kumimoji="0" lang="en-US" sz="5120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thể </a:t>
            </a:r>
            <a:r>
              <a:rPr kumimoji="0" lang="en-US" sz="512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sz="512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hữu</a:t>
            </a:r>
            <a:r>
              <a:rPr kumimoji="0" lang="en-US" sz="512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512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hình</a:t>
            </a:r>
            <a:r>
              <a:rPr kumimoji="0" lang="en-US" sz="512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): </a:t>
            </a:r>
            <a:r>
              <a:rPr kumimoji="0" lang="en-US" sz="512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nhìn</a:t>
            </a:r>
            <a:r>
              <a:rPr kumimoji="0" lang="en-US" sz="512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512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thấy</a:t>
            </a:r>
            <a:r>
              <a:rPr kumimoji="0" lang="en-US" sz="512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512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được</a:t>
            </a:r>
            <a:r>
              <a:rPr kumimoji="0" lang="en-US" sz="512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, </a:t>
            </a:r>
            <a:r>
              <a:rPr kumimoji="0" lang="en-US" sz="512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cầm</a:t>
            </a:r>
            <a:r>
              <a:rPr kumimoji="0" lang="en-US" sz="512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512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nắm</a:t>
            </a:r>
            <a:r>
              <a:rPr kumimoji="0" lang="en-US" sz="512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512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được</a:t>
            </a:r>
            <a:endParaRPr kumimoji="0" lang="en-US" sz="512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9FFCEAF-E052-469F-B300-5150D788D9B7}"/>
              </a:ext>
            </a:extLst>
          </p:cNvPr>
          <p:cNvSpPr/>
          <p:nvPr/>
        </p:nvSpPr>
        <p:spPr>
          <a:xfrm>
            <a:off x="6674637" y="4421329"/>
            <a:ext cx="3952875" cy="2393950"/>
          </a:xfrm>
          <a:custGeom>
            <a:avLst/>
            <a:gdLst>
              <a:gd name="connsiteX0" fmla="*/ 0 w 3057787"/>
              <a:gd name="connsiteY0" fmla="*/ 152889 h 1528893"/>
              <a:gd name="connsiteX1" fmla="*/ 152889 w 3057787"/>
              <a:gd name="connsiteY1" fmla="*/ 0 h 1528893"/>
              <a:gd name="connsiteX2" fmla="*/ 2904898 w 3057787"/>
              <a:gd name="connsiteY2" fmla="*/ 0 h 1528893"/>
              <a:gd name="connsiteX3" fmla="*/ 3057787 w 3057787"/>
              <a:gd name="connsiteY3" fmla="*/ 152889 h 1528893"/>
              <a:gd name="connsiteX4" fmla="*/ 3057787 w 3057787"/>
              <a:gd name="connsiteY4" fmla="*/ 1376004 h 1528893"/>
              <a:gd name="connsiteX5" fmla="*/ 2904898 w 3057787"/>
              <a:gd name="connsiteY5" fmla="*/ 1528893 h 1528893"/>
              <a:gd name="connsiteX6" fmla="*/ 152889 w 3057787"/>
              <a:gd name="connsiteY6" fmla="*/ 1528893 h 1528893"/>
              <a:gd name="connsiteX7" fmla="*/ 0 w 3057787"/>
              <a:gd name="connsiteY7" fmla="*/ 1376004 h 1528893"/>
              <a:gd name="connsiteX8" fmla="*/ 0 w 3057787"/>
              <a:gd name="connsiteY8" fmla="*/ 152889 h 152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7787" h="1528893">
                <a:moveTo>
                  <a:pt x="0" y="152889"/>
                </a:moveTo>
                <a:cubicBezTo>
                  <a:pt x="0" y="68451"/>
                  <a:pt x="68451" y="0"/>
                  <a:pt x="152889" y="0"/>
                </a:cubicBezTo>
                <a:lnTo>
                  <a:pt x="2904898" y="0"/>
                </a:lnTo>
                <a:cubicBezTo>
                  <a:pt x="2989336" y="0"/>
                  <a:pt x="3057787" y="68451"/>
                  <a:pt x="3057787" y="152889"/>
                </a:cubicBezTo>
                <a:lnTo>
                  <a:pt x="3057787" y="1376004"/>
                </a:lnTo>
                <a:cubicBezTo>
                  <a:pt x="3057787" y="1460442"/>
                  <a:pt x="2989336" y="1528893"/>
                  <a:pt x="2904898" y="1528893"/>
                </a:cubicBezTo>
                <a:lnTo>
                  <a:pt x="152889" y="1528893"/>
                </a:lnTo>
                <a:cubicBezTo>
                  <a:pt x="68451" y="1528893"/>
                  <a:pt x="0" y="1460442"/>
                  <a:pt x="0" y="1376004"/>
                </a:cubicBezTo>
                <a:lnTo>
                  <a:pt x="0" y="152889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lIns="66731" tIns="66731" rIns="66731" bIns="66731" spcCol="1270" anchor="ctr"/>
          <a:lstStyle/>
          <a:p>
            <a:pPr marL="0" marR="0" lvl="0" indent="0" algn="ctr" defTabSz="13276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1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Phi </a:t>
            </a:r>
            <a:r>
              <a:rPr kumimoji="0" lang="en-US" sz="3413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vật</a:t>
            </a:r>
            <a:r>
              <a:rPr kumimoji="0" lang="en-US" sz="341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thể</a:t>
            </a:r>
            <a:r>
              <a:rPr kumimoji="0" lang="en-US" sz="341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vô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hình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)</a:t>
            </a:r>
            <a:r>
              <a:rPr kumimoji="0" lang="en-US" sz="341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: </a:t>
            </a:r>
            <a:r>
              <a:rPr kumimoji="0" lang="en-US" sz="341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sản</a:t>
            </a:r>
            <a:r>
              <a:rPr kumimoji="0" lang="en-US" sz="341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phẩm</a:t>
            </a:r>
            <a:r>
              <a:rPr kumimoji="0" lang="en-US" sz="341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dịch</a:t>
            </a:r>
            <a:r>
              <a:rPr kumimoji="0" lang="en-US" sz="341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itchFamily="18" charset="0"/>
              </a:rPr>
              <a:t>vụ</a:t>
            </a:r>
            <a:endParaRPr kumimoji="0" lang="en-US" sz="341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9DD3257-A655-446C-B9DC-D8E72438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750" y="1660525"/>
            <a:ext cx="2002899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64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326" y="0"/>
            <a:ext cx="8056474" cy="73152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5267" y="594970"/>
            <a:ext cx="7023038" cy="612179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554541" y="1688414"/>
            <a:ext cx="3474121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50240"/>
            <a:ext cx="112484" cy="10381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8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41959" y="299449"/>
            <a:ext cx="112484" cy="10381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8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12B5522-CA1C-45CD-825E-DD5E6B75F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93" y="292643"/>
            <a:ext cx="4017467" cy="11427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marL="0" marR="0" lvl="0" indent="0" algn="ctr" defTabSz="12988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413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Thuộc</a:t>
            </a:r>
            <a:r>
              <a:rPr kumimoji="0" lang="en-US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3413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tính</a:t>
            </a:r>
            <a:r>
              <a:rPr kumimoji="0" lang="en-US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3413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kumimoji="0" lang="en-US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vi-VN" altLang="en-US" sz="3413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12988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413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hàng</a:t>
            </a:r>
            <a:r>
              <a:rPr kumimoji="0" lang="en-US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3413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hóa</a:t>
            </a:r>
            <a:endParaRPr kumimoji="0" lang="en-US" altLang="en-US" sz="2987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0DF15DFF-D3CF-4870-8C6E-D31F0D5CE69A}"/>
              </a:ext>
            </a:extLst>
          </p:cNvPr>
          <p:cNvGrpSpPr>
            <a:grpSpLocks/>
          </p:cNvGrpSpPr>
          <p:nvPr/>
        </p:nvGrpSpPr>
        <p:grpSpPr bwMode="auto">
          <a:xfrm>
            <a:off x="7140660" y="919162"/>
            <a:ext cx="5122380" cy="5476875"/>
            <a:chOff x="3564827" y="1515214"/>
            <a:chExt cx="5318306" cy="481460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45139B-87BE-4BAD-90F7-AB5EC8B6F643}"/>
                </a:ext>
              </a:extLst>
            </p:cNvPr>
            <p:cNvSpPr/>
            <p:nvPr/>
          </p:nvSpPr>
          <p:spPr>
            <a:xfrm>
              <a:off x="4629043" y="4240027"/>
              <a:ext cx="173325" cy="173325"/>
            </a:xfrm>
            <a:prstGeom prst="ellipse">
              <a:avLst/>
            </a:prstGeom>
            <a:solidFill>
              <a:srgbClr val="FCB22C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5015FA-1E2F-4211-9970-343357D616DA}"/>
                </a:ext>
              </a:extLst>
            </p:cNvPr>
            <p:cNvSpPr/>
            <p:nvPr/>
          </p:nvSpPr>
          <p:spPr>
            <a:xfrm>
              <a:off x="4477210" y="4483347"/>
              <a:ext cx="173325" cy="173325"/>
            </a:xfrm>
            <a:prstGeom prst="ellipse">
              <a:avLst/>
            </a:prstGeom>
            <a:solidFill>
              <a:srgbClr val="FE750E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A4ED34C-2A9E-4777-A540-9CAFA651782B}"/>
                </a:ext>
              </a:extLst>
            </p:cNvPr>
            <p:cNvSpPr/>
            <p:nvPr/>
          </p:nvSpPr>
          <p:spPr>
            <a:xfrm>
              <a:off x="4296259" y="4694009"/>
              <a:ext cx="173325" cy="173325"/>
            </a:xfrm>
            <a:prstGeom prst="ellipse">
              <a:avLst/>
            </a:prstGeom>
            <a:solidFill>
              <a:srgbClr val="F23610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81FA354-54E7-4823-BE6D-9BCEF744A500}"/>
                </a:ext>
              </a:extLst>
            </p:cNvPr>
            <p:cNvSpPr/>
            <p:nvPr/>
          </p:nvSpPr>
          <p:spPr>
            <a:xfrm>
              <a:off x="4512568" y="1791191"/>
              <a:ext cx="173325" cy="173325"/>
            </a:xfrm>
            <a:prstGeom prst="ellipse">
              <a:avLst/>
            </a:prstGeom>
            <a:solidFill>
              <a:srgbClr val="7C283A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50EA1F-A07A-44D2-B475-A03CCF475EBB}"/>
                </a:ext>
              </a:extLst>
            </p:cNvPr>
            <p:cNvSpPr/>
            <p:nvPr/>
          </p:nvSpPr>
          <p:spPr>
            <a:xfrm>
              <a:off x="4744131" y="1653203"/>
              <a:ext cx="173325" cy="173325"/>
            </a:xfrm>
            <a:prstGeom prst="ellipse">
              <a:avLst/>
            </a:prstGeom>
            <a:solidFill>
              <a:srgbClr val="3E7520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87C7C-6535-4E18-A56C-8F7BFD3BF842}"/>
                </a:ext>
              </a:extLst>
            </p:cNvPr>
            <p:cNvSpPr/>
            <p:nvPr/>
          </p:nvSpPr>
          <p:spPr>
            <a:xfrm>
              <a:off x="4975000" y="1515214"/>
              <a:ext cx="173325" cy="173325"/>
            </a:xfrm>
            <a:prstGeom prst="ellipse">
              <a:avLst/>
            </a:prstGeom>
            <a:solidFill>
              <a:srgbClr val="FCB22C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EE31A-6199-410B-840E-F4C6CF959706}"/>
                </a:ext>
              </a:extLst>
            </p:cNvPr>
            <p:cNvSpPr/>
            <p:nvPr/>
          </p:nvSpPr>
          <p:spPr>
            <a:xfrm>
              <a:off x="5205869" y="1653203"/>
              <a:ext cx="173325" cy="173325"/>
            </a:xfrm>
            <a:prstGeom prst="ellipse">
              <a:avLst/>
            </a:prstGeom>
            <a:solidFill>
              <a:srgbClr val="FE750E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D6A2FB-89A8-4AB5-BF16-D8F76C63E716}"/>
                </a:ext>
              </a:extLst>
            </p:cNvPr>
            <p:cNvSpPr/>
            <p:nvPr/>
          </p:nvSpPr>
          <p:spPr>
            <a:xfrm>
              <a:off x="5437431" y="1791191"/>
              <a:ext cx="173325" cy="173325"/>
            </a:xfrm>
            <a:prstGeom prst="ellipse">
              <a:avLst/>
            </a:prstGeom>
            <a:solidFill>
              <a:srgbClr val="F23610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66B02B-6B10-4044-96F5-7B8CF610E3A4}"/>
                </a:ext>
              </a:extLst>
            </p:cNvPr>
            <p:cNvSpPr/>
            <p:nvPr/>
          </p:nvSpPr>
          <p:spPr>
            <a:xfrm>
              <a:off x="4975000" y="1806370"/>
              <a:ext cx="173325" cy="173325"/>
            </a:xfrm>
            <a:prstGeom prst="ellipse">
              <a:avLst/>
            </a:prstGeom>
            <a:solidFill>
              <a:srgbClr val="7C283A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E09485-31D3-45B6-AEEA-63B4F6625403}"/>
                </a:ext>
              </a:extLst>
            </p:cNvPr>
            <p:cNvSpPr/>
            <p:nvPr/>
          </p:nvSpPr>
          <p:spPr>
            <a:xfrm>
              <a:off x="4975000" y="2097526"/>
              <a:ext cx="173325" cy="173325"/>
            </a:xfrm>
            <a:prstGeom prst="ellipse">
              <a:avLst/>
            </a:prstGeom>
            <a:solidFill>
              <a:srgbClr val="3E7520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</p:sp>
        <p:sp>
          <p:nvSpPr>
            <p:cNvPr id="28" name="Freeform: Shape 27">
              <a:hlinkClick r:id="rId2" action="ppaction://hlinksldjump"/>
              <a:extLst>
                <a:ext uri="{FF2B5EF4-FFF2-40B4-BE49-F238E27FC236}">
                  <a16:creationId xmlns:a16="http://schemas.microsoft.com/office/drawing/2014/main" id="{9DD9369D-C446-4ED9-BD02-D2F48794CCEC}"/>
                </a:ext>
              </a:extLst>
            </p:cNvPr>
            <p:cNvSpPr/>
            <p:nvPr/>
          </p:nvSpPr>
          <p:spPr>
            <a:xfrm>
              <a:off x="3564827" y="5130016"/>
              <a:ext cx="3738275" cy="1199806"/>
            </a:xfrm>
            <a:custGeom>
              <a:avLst/>
              <a:gdLst>
                <a:gd name="connsiteX0" fmla="*/ 0 w 3738275"/>
                <a:gd name="connsiteY0" fmla="*/ 167123 h 1002716"/>
                <a:gd name="connsiteX1" fmla="*/ 167123 w 3738275"/>
                <a:gd name="connsiteY1" fmla="*/ 0 h 1002716"/>
                <a:gd name="connsiteX2" fmla="*/ 3571152 w 3738275"/>
                <a:gd name="connsiteY2" fmla="*/ 0 h 1002716"/>
                <a:gd name="connsiteX3" fmla="*/ 3738275 w 3738275"/>
                <a:gd name="connsiteY3" fmla="*/ 167123 h 1002716"/>
                <a:gd name="connsiteX4" fmla="*/ 3738275 w 3738275"/>
                <a:gd name="connsiteY4" fmla="*/ 835593 h 1002716"/>
                <a:gd name="connsiteX5" fmla="*/ 3571152 w 3738275"/>
                <a:gd name="connsiteY5" fmla="*/ 1002716 h 1002716"/>
                <a:gd name="connsiteX6" fmla="*/ 167123 w 3738275"/>
                <a:gd name="connsiteY6" fmla="*/ 1002716 h 1002716"/>
                <a:gd name="connsiteX7" fmla="*/ 0 w 3738275"/>
                <a:gd name="connsiteY7" fmla="*/ 835593 h 1002716"/>
                <a:gd name="connsiteX8" fmla="*/ 0 w 3738275"/>
                <a:gd name="connsiteY8" fmla="*/ 167123 h 10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38275" h="1002716">
                  <a:moveTo>
                    <a:pt x="0" y="167123"/>
                  </a:moveTo>
                  <a:cubicBezTo>
                    <a:pt x="0" y="74824"/>
                    <a:pt x="74824" y="0"/>
                    <a:pt x="167123" y="0"/>
                  </a:cubicBezTo>
                  <a:lnTo>
                    <a:pt x="3571152" y="0"/>
                  </a:lnTo>
                  <a:cubicBezTo>
                    <a:pt x="3663451" y="0"/>
                    <a:pt x="3738275" y="74824"/>
                    <a:pt x="3738275" y="167123"/>
                  </a:cubicBezTo>
                  <a:lnTo>
                    <a:pt x="3738275" y="835593"/>
                  </a:lnTo>
                  <a:cubicBezTo>
                    <a:pt x="3738275" y="927892"/>
                    <a:pt x="3663451" y="1002716"/>
                    <a:pt x="3571152" y="1002716"/>
                  </a:cubicBezTo>
                  <a:lnTo>
                    <a:pt x="167123" y="1002716"/>
                  </a:lnTo>
                  <a:cubicBezTo>
                    <a:pt x="74824" y="1002716"/>
                    <a:pt x="0" y="927892"/>
                    <a:pt x="0" y="835593"/>
                  </a:cubicBezTo>
                  <a:lnTo>
                    <a:pt x="0" y="167123"/>
                  </a:lnTo>
                  <a:close/>
                </a:path>
              </a:pathLst>
            </a:custGeom>
            <a:solidFill>
              <a:srgbClr val="FCB22C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txBody>
            <a:bodyPr lIns="896231" tIns="186324" rIns="186324" bIns="186324" spcCol="1270" anchor="ctr"/>
            <a:lstStyle/>
            <a:p>
              <a:pPr marL="0" marR="0" lvl="0" indent="0" algn="ctr" defTabSz="156468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2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Giá</a:t>
              </a:r>
              <a:r>
                <a:rPr kumimoji="0" lang="en-US" sz="352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 trị</a:t>
              </a:r>
              <a:endPara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hlinkClick r:id="rId3" action="ppaction://hlinksldjump"/>
              <a:extLst>
                <a:ext uri="{FF2B5EF4-FFF2-40B4-BE49-F238E27FC236}">
                  <a16:creationId xmlns:a16="http://schemas.microsoft.com/office/drawing/2014/main" id="{F5337E20-F264-416F-8445-593FE359AD08}"/>
                </a:ext>
              </a:extLst>
            </p:cNvPr>
            <p:cNvSpPr/>
            <p:nvPr/>
          </p:nvSpPr>
          <p:spPr>
            <a:xfrm>
              <a:off x="5144858" y="3184605"/>
              <a:ext cx="3738275" cy="1183942"/>
            </a:xfrm>
            <a:custGeom>
              <a:avLst/>
              <a:gdLst>
                <a:gd name="connsiteX0" fmla="*/ 0 w 3738275"/>
                <a:gd name="connsiteY0" fmla="*/ 167123 h 1002716"/>
                <a:gd name="connsiteX1" fmla="*/ 167123 w 3738275"/>
                <a:gd name="connsiteY1" fmla="*/ 0 h 1002716"/>
                <a:gd name="connsiteX2" fmla="*/ 3571152 w 3738275"/>
                <a:gd name="connsiteY2" fmla="*/ 0 h 1002716"/>
                <a:gd name="connsiteX3" fmla="*/ 3738275 w 3738275"/>
                <a:gd name="connsiteY3" fmla="*/ 167123 h 1002716"/>
                <a:gd name="connsiteX4" fmla="*/ 3738275 w 3738275"/>
                <a:gd name="connsiteY4" fmla="*/ 835593 h 1002716"/>
                <a:gd name="connsiteX5" fmla="*/ 3571152 w 3738275"/>
                <a:gd name="connsiteY5" fmla="*/ 1002716 h 1002716"/>
                <a:gd name="connsiteX6" fmla="*/ 167123 w 3738275"/>
                <a:gd name="connsiteY6" fmla="*/ 1002716 h 1002716"/>
                <a:gd name="connsiteX7" fmla="*/ 0 w 3738275"/>
                <a:gd name="connsiteY7" fmla="*/ 835593 h 1002716"/>
                <a:gd name="connsiteX8" fmla="*/ 0 w 3738275"/>
                <a:gd name="connsiteY8" fmla="*/ 167123 h 10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38275" h="1002716">
                  <a:moveTo>
                    <a:pt x="0" y="167123"/>
                  </a:moveTo>
                  <a:cubicBezTo>
                    <a:pt x="0" y="74824"/>
                    <a:pt x="74824" y="0"/>
                    <a:pt x="167123" y="0"/>
                  </a:cubicBezTo>
                  <a:lnTo>
                    <a:pt x="3571152" y="0"/>
                  </a:lnTo>
                  <a:cubicBezTo>
                    <a:pt x="3663451" y="0"/>
                    <a:pt x="3738275" y="74824"/>
                    <a:pt x="3738275" y="167123"/>
                  </a:cubicBezTo>
                  <a:lnTo>
                    <a:pt x="3738275" y="835593"/>
                  </a:lnTo>
                  <a:cubicBezTo>
                    <a:pt x="3738275" y="927892"/>
                    <a:pt x="3663451" y="1002716"/>
                    <a:pt x="3571152" y="1002716"/>
                  </a:cubicBezTo>
                  <a:lnTo>
                    <a:pt x="167123" y="1002716"/>
                  </a:lnTo>
                  <a:cubicBezTo>
                    <a:pt x="74824" y="1002716"/>
                    <a:pt x="0" y="927892"/>
                    <a:pt x="0" y="835593"/>
                  </a:cubicBezTo>
                  <a:lnTo>
                    <a:pt x="0" y="167123"/>
                  </a:lnTo>
                  <a:close/>
                </a:path>
              </a:pathLst>
            </a:custGeom>
            <a:solidFill>
              <a:srgbClr val="FE750E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txBody>
            <a:bodyPr lIns="896231" tIns="186324" rIns="186324" bIns="186324" spcCol="1270" anchor="ctr"/>
            <a:lstStyle/>
            <a:p>
              <a:pPr marL="0" marR="0" lvl="0" indent="0" algn="ctr" defTabSz="156468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2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Giá</a:t>
              </a:r>
              <a:r>
                <a:rPr kumimoji="0" lang="en-US" sz="352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 trị </a:t>
              </a:r>
              <a:r>
                <a:rPr kumimoji="0" lang="en-US" sz="352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sử</a:t>
              </a:r>
              <a:r>
                <a:rPr kumimoji="0" lang="en-US" sz="352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 </a:t>
              </a:r>
              <a:r>
                <a:rPr kumimoji="0" lang="en-US" sz="352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dụng</a:t>
              </a:r>
              <a:endParaRPr kumimoji="0" lang="en-US" sz="352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63489A-8324-4524-951F-CC746055D501}"/>
                </a:ext>
              </a:extLst>
            </p:cNvPr>
            <p:cNvSpPr/>
            <p:nvPr/>
          </p:nvSpPr>
          <p:spPr>
            <a:xfrm>
              <a:off x="4055267" y="2276868"/>
              <a:ext cx="1733250" cy="1733135"/>
            </a:xfrm>
            <a:prstGeom prst="ellipse">
              <a:avLst/>
            </a:prstGeom>
            <a:blipFill>
              <a:blip r:embed="rId4" cstate="print"/>
              <a:srcRect/>
              <a:stretch>
                <a:fillRect t="-5000" b="-5000"/>
              </a:stretch>
            </a:blip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9050" prstMaterial="metal">
              <a:bevelT w="88900" h="203200"/>
              <a:bevelB w="165100" h="254000"/>
            </a:sp3d>
          </p:spPr>
        </p:sp>
      </p:grpSp>
      <p:pic>
        <p:nvPicPr>
          <p:cNvPr id="32" name="Picture 2" descr="Bài 2: Hàng hoá - Tiền tệ - Thị trường - Hoc24">
            <a:extLst>
              <a:ext uri="{FF2B5EF4-FFF2-40B4-BE49-F238E27FC236}">
                <a16:creationId xmlns:a16="http://schemas.microsoft.com/office/drawing/2014/main" id="{639B86AD-6578-4587-8968-F9FE2409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13" y="2986456"/>
            <a:ext cx="3956463" cy="34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Những cột mốc phát triển thú vị của tiền tệ - VnExpress Kinh doanh">
            <a:extLst>
              <a:ext uri="{FF2B5EF4-FFF2-40B4-BE49-F238E27FC236}">
                <a16:creationId xmlns:a16="http://schemas.microsoft.com/office/drawing/2014/main" id="{1472A852-49B8-4EF4-8324-DBD85B8F7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67" y="4732378"/>
            <a:ext cx="1675393" cy="1984391"/>
          </a:xfrm>
          <a:prstGeom prst="ellipse">
            <a:avLst/>
          </a:prstGeom>
          <a:ln w="38100">
            <a:solidFill>
              <a:srgbClr val="002060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942375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326" y="0"/>
            <a:ext cx="8056474" cy="73152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92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5267" y="594970"/>
            <a:ext cx="7023038" cy="612179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920" b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554541" y="1688414"/>
            <a:ext cx="3474121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50240"/>
            <a:ext cx="112484" cy="10381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876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920" b="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41959" y="299449"/>
            <a:ext cx="112484" cy="10381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876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920" b="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12B5522-CA1C-45CD-825E-DD5E6B75F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93" y="292643"/>
            <a:ext cx="4017467" cy="11427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defTabSz="1298828" eaLnBrk="1" hangingPunct="1">
              <a:defRPr/>
            </a:pPr>
            <a:r>
              <a:rPr lang="en-US" altLang="en-US" sz="341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altLang="en-US" sz="341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en-US" sz="341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41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altLang="en-US" sz="3413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98828" eaLnBrk="1" hangingPunct="1">
              <a:defRPr/>
            </a:pPr>
            <a:r>
              <a:rPr lang="en-US" altLang="en-US" sz="341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341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altLang="en-US" sz="2987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94EBF3-72D2-445D-BA7E-2992B4B90AD8}"/>
              </a:ext>
            </a:extLst>
          </p:cNvPr>
          <p:cNvSpPr/>
          <p:nvPr/>
        </p:nvSpPr>
        <p:spPr>
          <a:xfrm>
            <a:off x="215645" y="1941437"/>
            <a:ext cx="4208106" cy="1209675"/>
          </a:xfrm>
          <a:custGeom>
            <a:avLst/>
            <a:gdLst>
              <a:gd name="connsiteX0" fmla="*/ 0 w 3738275"/>
              <a:gd name="connsiteY0" fmla="*/ 167123 h 1002716"/>
              <a:gd name="connsiteX1" fmla="*/ 167123 w 3738275"/>
              <a:gd name="connsiteY1" fmla="*/ 0 h 1002716"/>
              <a:gd name="connsiteX2" fmla="*/ 3571152 w 3738275"/>
              <a:gd name="connsiteY2" fmla="*/ 0 h 1002716"/>
              <a:gd name="connsiteX3" fmla="*/ 3738275 w 3738275"/>
              <a:gd name="connsiteY3" fmla="*/ 167123 h 1002716"/>
              <a:gd name="connsiteX4" fmla="*/ 3738275 w 3738275"/>
              <a:gd name="connsiteY4" fmla="*/ 835593 h 1002716"/>
              <a:gd name="connsiteX5" fmla="*/ 3571152 w 3738275"/>
              <a:gd name="connsiteY5" fmla="*/ 1002716 h 1002716"/>
              <a:gd name="connsiteX6" fmla="*/ 167123 w 3738275"/>
              <a:gd name="connsiteY6" fmla="*/ 1002716 h 1002716"/>
              <a:gd name="connsiteX7" fmla="*/ 0 w 3738275"/>
              <a:gd name="connsiteY7" fmla="*/ 835593 h 1002716"/>
              <a:gd name="connsiteX8" fmla="*/ 0 w 3738275"/>
              <a:gd name="connsiteY8" fmla="*/ 167123 h 100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8275" h="1002716">
                <a:moveTo>
                  <a:pt x="0" y="167123"/>
                </a:moveTo>
                <a:cubicBezTo>
                  <a:pt x="0" y="74824"/>
                  <a:pt x="74824" y="0"/>
                  <a:pt x="167123" y="0"/>
                </a:cubicBezTo>
                <a:lnTo>
                  <a:pt x="3571152" y="0"/>
                </a:lnTo>
                <a:cubicBezTo>
                  <a:pt x="3663451" y="0"/>
                  <a:pt x="3738275" y="74824"/>
                  <a:pt x="3738275" y="167123"/>
                </a:cubicBezTo>
                <a:lnTo>
                  <a:pt x="3738275" y="835593"/>
                </a:lnTo>
                <a:cubicBezTo>
                  <a:pt x="3738275" y="927892"/>
                  <a:pt x="3663451" y="1002716"/>
                  <a:pt x="3571152" y="1002716"/>
                </a:cubicBezTo>
                <a:lnTo>
                  <a:pt x="167123" y="1002716"/>
                </a:lnTo>
                <a:cubicBezTo>
                  <a:pt x="74824" y="1002716"/>
                  <a:pt x="0" y="927892"/>
                  <a:pt x="0" y="835593"/>
                </a:cubicBezTo>
                <a:lnTo>
                  <a:pt x="0" y="167123"/>
                </a:lnTo>
                <a:close/>
              </a:path>
            </a:pathLst>
          </a:custGeom>
          <a:solidFill>
            <a:sysClr val="window" lastClr="FFFFFF"/>
          </a:solidFill>
          <a:ln w="10795" cap="flat" cmpd="sng" algn="ctr">
            <a:solidFill>
              <a:srgbClr val="FE750E"/>
            </a:solidFill>
            <a:prstDash val="solid"/>
          </a:ln>
          <a:effectLst/>
        </p:spPr>
        <p:txBody>
          <a:bodyPr lIns="896231" tIns="186324" rIns="186324" bIns="186324" spcCol="1270" anchor="ctr"/>
          <a:lstStyle/>
          <a:p>
            <a:pPr marL="0" marR="0" lvl="0" indent="0" algn="ctr" defTabSz="156468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trị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sử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dụng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hlinkClick r:id="rId2" action="ppaction://hlinksldjump"/>
            <a:extLst>
              <a:ext uri="{FF2B5EF4-FFF2-40B4-BE49-F238E27FC236}">
                <a16:creationId xmlns:a16="http://schemas.microsoft.com/office/drawing/2014/main" id="{6ADDEE54-2EFB-428C-8EF7-2C15BECC5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" y="3351213"/>
            <a:ext cx="4223685" cy="337560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marL="0" marR="0" lvl="0" indent="0" algn="just" defTabSz="12988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0" lang="en-US" altLang="en-US" sz="4267" b="0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4267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kumimoji="0" lang="en-US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kumimoji="0" lang="en-US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kumimoji="0" lang="en-US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kumimoji="0" lang="en-US" altLang="en-US" sz="4267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mãn</a:t>
            </a:r>
            <a:r>
              <a:rPr kumimoji="0" lang="en-US" altLang="en-US" sz="4267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kumimoji="0" lang="en-US" altLang="en-US" sz="4267" b="0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kumimoji="0" lang="en-US" altLang="en-US" sz="4267" b="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kumimoji="0" lang="en-US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kumimoji="0" lang="en-US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kumimoji="0" lang="en-US" alt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en-US" alt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4267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nstantia" panose="02030602050306030303" pitchFamily="18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C7FF022-EA4B-4026-85FE-70CBD4E817F0}"/>
              </a:ext>
            </a:extLst>
          </p:cNvPr>
          <p:cNvSpPr/>
          <p:nvPr/>
        </p:nvSpPr>
        <p:spPr bwMode="auto">
          <a:xfrm>
            <a:off x="5714179" y="972506"/>
            <a:ext cx="6736080" cy="783002"/>
          </a:xfrm>
          <a:custGeom>
            <a:avLst/>
            <a:gdLst>
              <a:gd name="connsiteX0" fmla="*/ 0 w 6316312"/>
              <a:gd name="connsiteY0" fmla="*/ 100305 h 1003050"/>
              <a:gd name="connsiteX1" fmla="*/ 100305 w 6316312"/>
              <a:gd name="connsiteY1" fmla="*/ 0 h 1003050"/>
              <a:gd name="connsiteX2" fmla="*/ 6216007 w 6316312"/>
              <a:gd name="connsiteY2" fmla="*/ 0 h 1003050"/>
              <a:gd name="connsiteX3" fmla="*/ 6316312 w 6316312"/>
              <a:gd name="connsiteY3" fmla="*/ 100305 h 1003050"/>
              <a:gd name="connsiteX4" fmla="*/ 6316312 w 6316312"/>
              <a:gd name="connsiteY4" fmla="*/ 902745 h 1003050"/>
              <a:gd name="connsiteX5" fmla="*/ 6216007 w 6316312"/>
              <a:gd name="connsiteY5" fmla="*/ 1003050 h 1003050"/>
              <a:gd name="connsiteX6" fmla="*/ 100305 w 6316312"/>
              <a:gd name="connsiteY6" fmla="*/ 1003050 h 1003050"/>
              <a:gd name="connsiteX7" fmla="*/ 0 w 6316312"/>
              <a:gd name="connsiteY7" fmla="*/ 902745 h 1003050"/>
              <a:gd name="connsiteX8" fmla="*/ 0 w 6316312"/>
              <a:gd name="connsiteY8" fmla="*/ 100305 h 100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6312" h="1003050">
                <a:moveTo>
                  <a:pt x="0" y="100305"/>
                </a:moveTo>
                <a:cubicBezTo>
                  <a:pt x="0" y="44908"/>
                  <a:pt x="44908" y="0"/>
                  <a:pt x="100305" y="0"/>
                </a:cubicBezTo>
                <a:lnTo>
                  <a:pt x="6216007" y="0"/>
                </a:lnTo>
                <a:cubicBezTo>
                  <a:pt x="6271404" y="0"/>
                  <a:pt x="6316312" y="44908"/>
                  <a:pt x="6316312" y="100305"/>
                </a:cubicBezTo>
                <a:lnTo>
                  <a:pt x="6316312" y="902745"/>
                </a:lnTo>
                <a:cubicBezTo>
                  <a:pt x="6316312" y="958142"/>
                  <a:pt x="6271404" y="1003050"/>
                  <a:pt x="6216007" y="1003050"/>
                </a:cubicBezTo>
                <a:lnTo>
                  <a:pt x="100305" y="1003050"/>
                </a:lnTo>
                <a:cubicBezTo>
                  <a:pt x="44908" y="1003050"/>
                  <a:pt x="0" y="958142"/>
                  <a:pt x="0" y="902745"/>
                </a:cubicBezTo>
                <a:lnTo>
                  <a:pt x="0" y="100305"/>
                </a:lnTo>
                <a:close/>
              </a:path>
            </a:pathLst>
          </a:custGeom>
          <a:solidFill>
            <a:sysClr val="window" lastClr="FFFFFF">
              <a:hueOff val="0"/>
              <a:satOff val="0"/>
              <a:lumOff val="0"/>
              <a:alphaOff val="0"/>
              <a:shade val="80000"/>
              <a:satMod val="150000"/>
            </a:sys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lIns="112617" tIns="85523" rIns="112617" bIns="85523" spcCol="1270" anchor="ctr"/>
          <a:lstStyle/>
          <a:p>
            <a:pPr marL="0" marR="0" lvl="0" indent="0" algn="ctr" defTabSz="189659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Đặc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trưng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288891E-F70E-4C79-A541-DAA7D5A8C2C1}"/>
              </a:ext>
            </a:extLst>
          </p:cNvPr>
          <p:cNvSpPr/>
          <p:nvPr/>
        </p:nvSpPr>
        <p:spPr bwMode="auto">
          <a:xfrm>
            <a:off x="5784428" y="2353844"/>
            <a:ext cx="1069711" cy="1208319"/>
          </a:xfrm>
          <a:prstGeom prst="roundRect">
            <a:avLst>
              <a:gd name="adj" fmla="val 16670"/>
            </a:avLst>
          </a:prstGeom>
          <a:blipFill>
            <a:blip r:embed="rId3" cstate="print"/>
            <a:srcRect/>
            <a:stretch>
              <a:fillRect l="-25000" r="-25000"/>
            </a:stretch>
          </a:blip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34B642D-0435-4233-8808-8EB4AD89F772}"/>
              </a:ext>
            </a:extLst>
          </p:cNvPr>
          <p:cNvSpPr/>
          <p:nvPr/>
        </p:nvSpPr>
        <p:spPr bwMode="auto">
          <a:xfrm>
            <a:off x="6918322" y="2353844"/>
            <a:ext cx="5602186" cy="1208319"/>
          </a:xfrm>
          <a:custGeom>
            <a:avLst/>
            <a:gdLst>
              <a:gd name="connsiteX0" fmla="*/ 0 w 5253078"/>
              <a:gd name="connsiteY0" fmla="*/ 167208 h 1003050"/>
              <a:gd name="connsiteX1" fmla="*/ 167208 w 5253078"/>
              <a:gd name="connsiteY1" fmla="*/ 0 h 1003050"/>
              <a:gd name="connsiteX2" fmla="*/ 5085870 w 5253078"/>
              <a:gd name="connsiteY2" fmla="*/ 0 h 1003050"/>
              <a:gd name="connsiteX3" fmla="*/ 5253078 w 5253078"/>
              <a:gd name="connsiteY3" fmla="*/ 167208 h 1003050"/>
              <a:gd name="connsiteX4" fmla="*/ 5253078 w 5253078"/>
              <a:gd name="connsiteY4" fmla="*/ 835842 h 1003050"/>
              <a:gd name="connsiteX5" fmla="*/ 5085870 w 5253078"/>
              <a:gd name="connsiteY5" fmla="*/ 1003050 h 1003050"/>
              <a:gd name="connsiteX6" fmla="*/ 167208 w 5253078"/>
              <a:gd name="connsiteY6" fmla="*/ 1003050 h 1003050"/>
              <a:gd name="connsiteX7" fmla="*/ 0 w 5253078"/>
              <a:gd name="connsiteY7" fmla="*/ 835842 h 1003050"/>
              <a:gd name="connsiteX8" fmla="*/ 0 w 5253078"/>
              <a:gd name="connsiteY8" fmla="*/ 167208 h 100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3078" h="1003050">
                <a:moveTo>
                  <a:pt x="0" y="167208"/>
                </a:moveTo>
                <a:cubicBezTo>
                  <a:pt x="0" y="74862"/>
                  <a:pt x="74862" y="0"/>
                  <a:pt x="167208" y="0"/>
                </a:cubicBezTo>
                <a:lnTo>
                  <a:pt x="5085870" y="0"/>
                </a:lnTo>
                <a:cubicBezTo>
                  <a:pt x="5178216" y="0"/>
                  <a:pt x="5253078" y="74862"/>
                  <a:pt x="5253078" y="167208"/>
                </a:cubicBezTo>
                <a:lnTo>
                  <a:pt x="5253078" y="835842"/>
                </a:lnTo>
                <a:cubicBezTo>
                  <a:pt x="5253078" y="928188"/>
                  <a:pt x="5178216" y="1003050"/>
                  <a:pt x="5085870" y="1003050"/>
                </a:cubicBezTo>
                <a:lnTo>
                  <a:pt x="167208" y="1003050"/>
                </a:lnTo>
                <a:cubicBezTo>
                  <a:pt x="74862" y="1003050"/>
                  <a:pt x="0" y="928188"/>
                  <a:pt x="0" y="835842"/>
                </a:cubicBezTo>
                <a:lnTo>
                  <a:pt x="0" y="167208"/>
                </a:lnTo>
                <a:close/>
              </a:path>
            </a:pathLst>
          </a:custGeom>
          <a:solidFill>
            <a:sysClr val="window" lastClr="FFFFFF">
              <a:hueOff val="0"/>
              <a:satOff val="0"/>
              <a:lumOff val="0"/>
              <a:alphaOff val="0"/>
              <a:shade val="80000"/>
              <a:satMod val="150000"/>
            </a:sysClr>
          </a:solidFill>
          <a:ln w="9525" cap="flat" cmpd="sng" algn="ctr">
            <a:solidFill>
              <a:srgbClr val="000000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lIns="249478" tIns="249478" rIns="249478" bIns="249478" spcCol="1270" anchor="ctr"/>
          <a:lstStyle/>
          <a:p>
            <a:pPr marL="0" marR="0" lvl="0" indent="0" algn="just" defTabSz="123278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thuộc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tính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tự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nhiên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quy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định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một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HH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có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nhiều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công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dụng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F3A894D-412D-40FF-AC17-41686F0CCF72}"/>
              </a:ext>
            </a:extLst>
          </p:cNvPr>
          <p:cNvSpPr/>
          <p:nvPr/>
        </p:nvSpPr>
        <p:spPr bwMode="auto">
          <a:xfrm>
            <a:off x="5784428" y="3707162"/>
            <a:ext cx="1069711" cy="1208319"/>
          </a:xfrm>
          <a:prstGeom prst="roundRect">
            <a:avLst>
              <a:gd name="adj" fmla="val 16670"/>
            </a:avLst>
          </a:prstGeom>
          <a:blipFill>
            <a:blip r:embed="rId4" cstate="print"/>
            <a:srcRect/>
            <a:stretch>
              <a:fillRect l="-71000" r="-71000"/>
            </a:stretch>
          </a:blip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A8D3B63-5044-476C-957A-7B34E6114944}"/>
              </a:ext>
            </a:extLst>
          </p:cNvPr>
          <p:cNvSpPr/>
          <p:nvPr/>
        </p:nvSpPr>
        <p:spPr bwMode="auto">
          <a:xfrm>
            <a:off x="6918322" y="3707162"/>
            <a:ext cx="5602186" cy="1208319"/>
          </a:xfrm>
          <a:custGeom>
            <a:avLst/>
            <a:gdLst>
              <a:gd name="connsiteX0" fmla="*/ 0 w 5253078"/>
              <a:gd name="connsiteY0" fmla="*/ 167208 h 1003050"/>
              <a:gd name="connsiteX1" fmla="*/ 167208 w 5253078"/>
              <a:gd name="connsiteY1" fmla="*/ 0 h 1003050"/>
              <a:gd name="connsiteX2" fmla="*/ 5085870 w 5253078"/>
              <a:gd name="connsiteY2" fmla="*/ 0 h 1003050"/>
              <a:gd name="connsiteX3" fmla="*/ 5253078 w 5253078"/>
              <a:gd name="connsiteY3" fmla="*/ 167208 h 1003050"/>
              <a:gd name="connsiteX4" fmla="*/ 5253078 w 5253078"/>
              <a:gd name="connsiteY4" fmla="*/ 835842 h 1003050"/>
              <a:gd name="connsiteX5" fmla="*/ 5085870 w 5253078"/>
              <a:gd name="connsiteY5" fmla="*/ 1003050 h 1003050"/>
              <a:gd name="connsiteX6" fmla="*/ 167208 w 5253078"/>
              <a:gd name="connsiteY6" fmla="*/ 1003050 h 1003050"/>
              <a:gd name="connsiteX7" fmla="*/ 0 w 5253078"/>
              <a:gd name="connsiteY7" fmla="*/ 835842 h 1003050"/>
              <a:gd name="connsiteX8" fmla="*/ 0 w 5253078"/>
              <a:gd name="connsiteY8" fmla="*/ 167208 h 100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3078" h="1003050">
                <a:moveTo>
                  <a:pt x="0" y="167208"/>
                </a:moveTo>
                <a:cubicBezTo>
                  <a:pt x="0" y="74862"/>
                  <a:pt x="74862" y="0"/>
                  <a:pt x="167208" y="0"/>
                </a:cubicBezTo>
                <a:lnTo>
                  <a:pt x="5085870" y="0"/>
                </a:lnTo>
                <a:cubicBezTo>
                  <a:pt x="5178216" y="0"/>
                  <a:pt x="5253078" y="74862"/>
                  <a:pt x="5253078" y="167208"/>
                </a:cubicBezTo>
                <a:lnTo>
                  <a:pt x="5253078" y="835842"/>
                </a:lnTo>
                <a:cubicBezTo>
                  <a:pt x="5253078" y="928188"/>
                  <a:pt x="5178216" y="1003050"/>
                  <a:pt x="5085870" y="1003050"/>
                </a:cubicBezTo>
                <a:lnTo>
                  <a:pt x="167208" y="1003050"/>
                </a:lnTo>
                <a:cubicBezTo>
                  <a:pt x="74862" y="1003050"/>
                  <a:pt x="0" y="928188"/>
                  <a:pt x="0" y="835842"/>
                </a:cubicBezTo>
                <a:lnTo>
                  <a:pt x="0" y="167208"/>
                </a:lnTo>
                <a:close/>
              </a:path>
            </a:pathLst>
          </a:custGeom>
          <a:solidFill>
            <a:sysClr val="window" lastClr="FFFFFF">
              <a:hueOff val="0"/>
              <a:satOff val="0"/>
              <a:lumOff val="0"/>
              <a:alphaOff val="0"/>
              <a:shade val="80000"/>
              <a:satMod val="150000"/>
            </a:sysClr>
          </a:solidFill>
          <a:ln w="9525" cap="flat" cmpd="sng" algn="ctr">
            <a:solidFill>
              <a:srgbClr val="000000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lIns="249478" tIns="249478" rIns="249478" bIns="249478" spcCol="1270" anchor="ctr"/>
          <a:lstStyle/>
          <a:p>
            <a:pPr marL="0" marR="0" lvl="0" indent="0" algn="just" defTabSz="123278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Là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một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phạm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trù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vình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viễn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D66CDA5-68EE-4F92-9D05-1F2F989F4A49}"/>
              </a:ext>
            </a:extLst>
          </p:cNvPr>
          <p:cNvSpPr/>
          <p:nvPr/>
        </p:nvSpPr>
        <p:spPr bwMode="auto">
          <a:xfrm>
            <a:off x="5784428" y="5060481"/>
            <a:ext cx="1069711" cy="1208319"/>
          </a:xfrm>
          <a:prstGeom prst="roundRect">
            <a:avLst>
              <a:gd name="adj" fmla="val 16670"/>
            </a:avLst>
          </a:prstGeom>
          <a:blipFill>
            <a:blip r:embed="rId5" cstate="print"/>
            <a:srcRect/>
            <a:stretch>
              <a:fillRect l="-19000" r="-19000"/>
            </a:stretch>
          </a:blip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F4FCD26-8B66-45A8-89ED-D5602C362BC5}"/>
              </a:ext>
            </a:extLst>
          </p:cNvPr>
          <p:cNvSpPr/>
          <p:nvPr/>
        </p:nvSpPr>
        <p:spPr bwMode="auto">
          <a:xfrm>
            <a:off x="6918322" y="5060481"/>
            <a:ext cx="5602186" cy="1208319"/>
          </a:xfrm>
          <a:custGeom>
            <a:avLst/>
            <a:gdLst>
              <a:gd name="connsiteX0" fmla="*/ 0 w 5253078"/>
              <a:gd name="connsiteY0" fmla="*/ 167208 h 1003050"/>
              <a:gd name="connsiteX1" fmla="*/ 167208 w 5253078"/>
              <a:gd name="connsiteY1" fmla="*/ 0 h 1003050"/>
              <a:gd name="connsiteX2" fmla="*/ 5085870 w 5253078"/>
              <a:gd name="connsiteY2" fmla="*/ 0 h 1003050"/>
              <a:gd name="connsiteX3" fmla="*/ 5253078 w 5253078"/>
              <a:gd name="connsiteY3" fmla="*/ 167208 h 1003050"/>
              <a:gd name="connsiteX4" fmla="*/ 5253078 w 5253078"/>
              <a:gd name="connsiteY4" fmla="*/ 835842 h 1003050"/>
              <a:gd name="connsiteX5" fmla="*/ 5085870 w 5253078"/>
              <a:gd name="connsiteY5" fmla="*/ 1003050 h 1003050"/>
              <a:gd name="connsiteX6" fmla="*/ 167208 w 5253078"/>
              <a:gd name="connsiteY6" fmla="*/ 1003050 h 1003050"/>
              <a:gd name="connsiteX7" fmla="*/ 0 w 5253078"/>
              <a:gd name="connsiteY7" fmla="*/ 835842 h 1003050"/>
              <a:gd name="connsiteX8" fmla="*/ 0 w 5253078"/>
              <a:gd name="connsiteY8" fmla="*/ 167208 h 100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3078" h="1003050">
                <a:moveTo>
                  <a:pt x="0" y="167208"/>
                </a:moveTo>
                <a:cubicBezTo>
                  <a:pt x="0" y="74862"/>
                  <a:pt x="74862" y="0"/>
                  <a:pt x="167208" y="0"/>
                </a:cubicBezTo>
                <a:lnTo>
                  <a:pt x="5085870" y="0"/>
                </a:lnTo>
                <a:cubicBezTo>
                  <a:pt x="5178216" y="0"/>
                  <a:pt x="5253078" y="74862"/>
                  <a:pt x="5253078" y="167208"/>
                </a:cubicBezTo>
                <a:lnTo>
                  <a:pt x="5253078" y="835842"/>
                </a:lnTo>
                <a:cubicBezTo>
                  <a:pt x="5253078" y="928188"/>
                  <a:pt x="5178216" y="1003050"/>
                  <a:pt x="5085870" y="1003050"/>
                </a:cubicBezTo>
                <a:lnTo>
                  <a:pt x="167208" y="1003050"/>
                </a:lnTo>
                <a:cubicBezTo>
                  <a:pt x="74862" y="1003050"/>
                  <a:pt x="0" y="928188"/>
                  <a:pt x="0" y="835842"/>
                </a:cubicBezTo>
                <a:lnTo>
                  <a:pt x="0" y="167208"/>
                </a:lnTo>
                <a:close/>
              </a:path>
            </a:pathLst>
          </a:custGeom>
          <a:solidFill>
            <a:sysClr val="window" lastClr="FFFFFF">
              <a:hueOff val="0"/>
              <a:satOff val="0"/>
              <a:lumOff val="0"/>
              <a:alphaOff val="0"/>
              <a:shade val="80000"/>
              <a:satMod val="150000"/>
            </a:sysClr>
          </a:solidFill>
          <a:ln w="9525" cap="flat" cmpd="sng" algn="ctr">
            <a:solidFill>
              <a:srgbClr val="000000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lIns="249478" tIns="249478" rIns="249478" bIns="249478" spcCol="1270" anchor="ctr"/>
          <a:lstStyle/>
          <a:p>
            <a:pPr marL="0" marR="0" lvl="0" indent="0" algn="just" defTabSz="123278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Là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nội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dung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vật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chất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của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-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của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cải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39096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 animBg="1"/>
      <p:bldP spid="38" grpId="0" animBg="1"/>
      <p:bldP spid="40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A5A4CF39-C912-447E-BFEB-162C42C715DE}"/>
              </a:ext>
            </a:extLst>
          </p:cNvPr>
          <p:cNvSpPr/>
          <p:nvPr/>
        </p:nvSpPr>
        <p:spPr>
          <a:xfrm rot="16200000">
            <a:off x="-1196687" y="1209469"/>
            <a:ext cx="7311599" cy="4918225"/>
          </a:xfrm>
          <a:prstGeom prst="rect">
            <a:avLst/>
          </a:prstGeom>
          <a:solidFill>
            <a:srgbClr val="FFC000">
              <a:alpha val="3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44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B26743BA-C8D6-4CBA-AA1D-FB96CC3AA637}"/>
              </a:ext>
            </a:extLst>
          </p:cNvPr>
          <p:cNvSpPr/>
          <p:nvPr/>
        </p:nvSpPr>
        <p:spPr>
          <a:xfrm>
            <a:off x="32817" y="1458195"/>
            <a:ext cx="6469583" cy="4876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44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4F96C489-73B1-4548-9DBB-EAEA37DFA3BA}"/>
              </a:ext>
            </a:extLst>
          </p:cNvPr>
          <p:cNvSpPr/>
          <p:nvPr/>
        </p:nvSpPr>
        <p:spPr>
          <a:xfrm rot="5400000">
            <a:off x="-242089" y="627965"/>
            <a:ext cx="797903" cy="9447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44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2909F4B-B086-4C62-85C0-63D34B3F62F9}"/>
              </a:ext>
            </a:extLst>
          </p:cNvPr>
          <p:cNvSpPr/>
          <p:nvPr/>
        </p:nvSpPr>
        <p:spPr>
          <a:xfrm rot="5400000">
            <a:off x="-88472" y="967543"/>
            <a:ext cx="797903" cy="9447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44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79A3A05C-389B-4AFE-8E05-7448DD365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68" y="159278"/>
            <a:ext cx="3903130" cy="11427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defTabSz="1298828" eaLnBrk="1" hangingPunct="1">
              <a:defRPr/>
            </a:pPr>
            <a:r>
              <a:rPr lang="en-US" altLang="en-US" sz="341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altLang="en-US" sz="341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en-US" sz="341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41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altLang="en-US" sz="3413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98828" eaLnBrk="1" hangingPunct="1">
              <a:defRPr/>
            </a:pPr>
            <a:r>
              <a:rPr lang="en-US" altLang="en-US" sz="341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341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altLang="en-US" sz="2987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420573D-CA1C-470B-A4EF-B3D15B542879}"/>
              </a:ext>
            </a:extLst>
          </p:cNvPr>
          <p:cNvSpPr/>
          <p:nvPr/>
        </p:nvSpPr>
        <p:spPr>
          <a:xfrm>
            <a:off x="813768" y="1663130"/>
            <a:ext cx="2953472" cy="963612"/>
          </a:xfrm>
          <a:custGeom>
            <a:avLst/>
            <a:gdLst>
              <a:gd name="connsiteX0" fmla="*/ 0 w 3738275"/>
              <a:gd name="connsiteY0" fmla="*/ 167123 h 1002716"/>
              <a:gd name="connsiteX1" fmla="*/ 167123 w 3738275"/>
              <a:gd name="connsiteY1" fmla="*/ 0 h 1002716"/>
              <a:gd name="connsiteX2" fmla="*/ 3571152 w 3738275"/>
              <a:gd name="connsiteY2" fmla="*/ 0 h 1002716"/>
              <a:gd name="connsiteX3" fmla="*/ 3738275 w 3738275"/>
              <a:gd name="connsiteY3" fmla="*/ 167123 h 1002716"/>
              <a:gd name="connsiteX4" fmla="*/ 3738275 w 3738275"/>
              <a:gd name="connsiteY4" fmla="*/ 835593 h 1002716"/>
              <a:gd name="connsiteX5" fmla="*/ 3571152 w 3738275"/>
              <a:gd name="connsiteY5" fmla="*/ 1002716 h 1002716"/>
              <a:gd name="connsiteX6" fmla="*/ 167123 w 3738275"/>
              <a:gd name="connsiteY6" fmla="*/ 1002716 h 1002716"/>
              <a:gd name="connsiteX7" fmla="*/ 0 w 3738275"/>
              <a:gd name="connsiteY7" fmla="*/ 835593 h 1002716"/>
              <a:gd name="connsiteX8" fmla="*/ 0 w 3738275"/>
              <a:gd name="connsiteY8" fmla="*/ 167123 h 100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8275" h="1002716">
                <a:moveTo>
                  <a:pt x="0" y="167123"/>
                </a:moveTo>
                <a:cubicBezTo>
                  <a:pt x="0" y="74824"/>
                  <a:pt x="74824" y="0"/>
                  <a:pt x="167123" y="0"/>
                </a:cubicBezTo>
                <a:lnTo>
                  <a:pt x="3571152" y="0"/>
                </a:lnTo>
                <a:cubicBezTo>
                  <a:pt x="3663451" y="0"/>
                  <a:pt x="3738275" y="74824"/>
                  <a:pt x="3738275" y="167123"/>
                </a:cubicBezTo>
                <a:lnTo>
                  <a:pt x="3738275" y="835593"/>
                </a:lnTo>
                <a:cubicBezTo>
                  <a:pt x="3738275" y="927892"/>
                  <a:pt x="3663451" y="1002716"/>
                  <a:pt x="3571152" y="1002716"/>
                </a:cubicBezTo>
                <a:lnTo>
                  <a:pt x="167123" y="1002716"/>
                </a:lnTo>
                <a:cubicBezTo>
                  <a:pt x="74824" y="1002716"/>
                  <a:pt x="0" y="927892"/>
                  <a:pt x="0" y="835593"/>
                </a:cubicBezTo>
                <a:lnTo>
                  <a:pt x="0" y="167123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96231" tIns="186324" rIns="186324" bIns="186324" spcCol="1270" anchor="ctr"/>
          <a:lstStyle/>
          <a:p>
            <a:pPr marL="0" marR="0" lvl="0" indent="0" algn="just" defTabSz="156468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</a:t>
            </a:r>
            <a:r>
              <a:rPr kumimoji="0" 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trị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83DDF5-FDA0-4671-87BE-0199FB003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939" y="492674"/>
            <a:ext cx="7382619" cy="19310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just" defTabSz="1298828" eaLnBrk="1" hangingPunct="1">
              <a:defRPr/>
            </a:pP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bộc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bộc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đem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altLang="en-US" sz="2987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en-US" sz="2987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987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2987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sz="2987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987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2987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2987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altLang="en-US" sz="2987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87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en-US" sz="2987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26F6F-B43A-452E-AC8A-35F7843D9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1189" y="2765416"/>
            <a:ext cx="7382619" cy="278409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just" defTabSz="130029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4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“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Giá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trị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trao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đổi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trước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hết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biểu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hiện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ra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như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là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một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quan</a:t>
            </a:r>
            <a:r>
              <a:rPr kumimoji="0" lang="en-US" sz="3413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hệ</a:t>
            </a:r>
            <a:r>
              <a:rPr kumimoji="0" lang="en-US" sz="3413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về</a:t>
            </a:r>
            <a:r>
              <a:rPr kumimoji="0" lang="en-US" sz="3413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số</a:t>
            </a:r>
            <a:r>
              <a:rPr kumimoji="0" lang="en-US" sz="3413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lượng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là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một</a:t>
            </a:r>
            <a:r>
              <a:rPr kumimoji="0" lang="en-US" sz="3413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tỷ</a:t>
            </a:r>
            <a:r>
              <a:rPr kumimoji="0" lang="en-US" sz="3413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lệ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theo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đó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những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giá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trị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sử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dụng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loại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này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được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trao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đổi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với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giá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trị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sử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dụng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loại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413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khác</a:t>
            </a:r>
            <a:r>
              <a:rPr kumimoji="0" lang="en-US" sz="3413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”.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97FEA-E5CC-441B-8CEA-3D87701F7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963" y="6071463"/>
            <a:ext cx="5596845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just" defTabSz="1298828" eaLnBrk="1" hangingPunct="1">
              <a:defRPr/>
            </a:pPr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C.Mác</a:t>
            </a:r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Ăngngen</a:t>
            </a:r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NXB. </a:t>
            </a:r>
            <a:r>
              <a:rPr lang="en-US" alt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HN, 1993, t.23, tr63.)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A9ABC7-1892-4CE0-BE25-6993592C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88" y="3369568"/>
            <a:ext cx="2578832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982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326" y="0"/>
            <a:ext cx="8056474" cy="73152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5267" y="594970"/>
            <a:ext cx="7023038" cy="612179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554541" y="1688414"/>
            <a:ext cx="3474121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50240"/>
            <a:ext cx="112484" cy="10381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8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41959" y="299449"/>
            <a:ext cx="112484" cy="10381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8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AFC96C01-1DE7-457E-84FA-EBE3D0B9B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763" y="1929408"/>
            <a:ext cx="1463675" cy="5524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defTabSz="1298828" eaLnBrk="1" hangingPunct="1">
              <a:defRPr/>
            </a:pPr>
            <a:r>
              <a:rPr lang="en-US" altLang="en-US" sz="2987" i="1" dirty="0" err="1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Ví</a:t>
            </a:r>
            <a:r>
              <a:rPr lang="en-US" altLang="en-US" sz="2987" i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987" i="1" dirty="0" err="1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dụ</a:t>
            </a:r>
            <a:r>
              <a:rPr lang="en-US" altLang="en-US" sz="2987" i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4D924-86B6-4C85-A3C3-FFF145866D4E}"/>
              </a:ext>
            </a:extLst>
          </p:cNvPr>
          <p:cNvSpPr txBox="1"/>
          <p:nvPr/>
        </p:nvSpPr>
        <p:spPr>
          <a:xfrm>
            <a:off x="1313818" y="650240"/>
            <a:ext cx="1955564" cy="683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156468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</a:t>
            </a:r>
            <a:r>
              <a:rPr kumimoji="0" 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trị</a:t>
            </a:r>
            <a:r>
              <a:rPr kumimoji="0" 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0" name="Group 15">
            <a:extLst>
              <a:ext uri="{FF2B5EF4-FFF2-40B4-BE49-F238E27FC236}">
                <a16:creationId xmlns:a16="http://schemas.microsoft.com/office/drawing/2014/main" id="{65BFF037-3727-4FA8-9CD5-035F7FD7D53D}"/>
              </a:ext>
            </a:extLst>
          </p:cNvPr>
          <p:cNvGrpSpPr>
            <a:grpSpLocks/>
          </p:cNvGrpSpPr>
          <p:nvPr/>
        </p:nvGrpSpPr>
        <p:grpSpPr bwMode="auto">
          <a:xfrm>
            <a:off x="554541" y="2865512"/>
            <a:ext cx="3877290" cy="3590925"/>
            <a:chOff x="540196" y="2236788"/>
            <a:chExt cx="5334002" cy="336667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B039F1-38B8-46FA-BEA0-37A04FC95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306" y="2236788"/>
              <a:ext cx="4876532" cy="490546"/>
            </a:xfrm>
            <a:prstGeom prst="rect">
              <a:avLst/>
            </a:prstGeom>
            <a:solidFill>
              <a:sysClr val="window" lastClr="FFFFFF"/>
            </a:solidFill>
            <a:ln w="10795" cap="flat" cmpd="sng" algn="ctr">
              <a:solidFill>
                <a:srgbClr val="89C01C"/>
              </a:solidFill>
              <a:prstDash val="solid"/>
            </a:ln>
            <a:effectLst/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13002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1m </a:t>
              </a:r>
              <a:r>
                <a:rPr kumimoji="0" lang="en-US" sz="2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vải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 =  10kg </a:t>
              </a:r>
              <a:r>
                <a:rPr kumimoji="0" lang="en-US" sz="2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thóc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  <p:pic>
          <p:nvPicPr>
            <p:cNvPr id="22" name="Picture 2" descr="Image result for vai ">
              <a:extLst>
                <a:ext uri="{FF2B5EF4-FFF2-40B4-BE49-F238E27FC236}">
                  <a16:creationId xmlns:a16="http://schemas.microsoft.com/office/drawing/2014/main" id="{DEF6CBCB-8C4A-464A-9EDB-00BC070E1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16396" y="3103689"/>
              <a:ext cx="2181171" cy="1378066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1125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D52084E2-9920-4033-BDB5-2072B4A4AE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25468" y="4319454"/>
              <a:ext cx="2248730" cy="1284013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9DBDE141-FA1F-4937-AC6F-883DFCD8B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0196" y="4305227"/>
              <a:ext cx="2286000" cy="128401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B3BCE9BF-35F6-4E88-B86E-B21F1F9C6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64396" y="3115835"/>
              <a:ext cx="2149054" cy="1289720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1125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26" name="Left-Right Arrow 1">
              <a:extLst>
                <a:ext uri="{FF2B5EF4-FFF2-40B4-BE49-F238E27FC236}">
                  <a16:creationId xmlns:a16="http://schemas.microsoft.com/office/drawing/2014/main" id="{B397F1AB-3456-41A2-8B27-43B3A970AC37}"/>
                </a:ext>
              </a:extLst>
            </p:cNvPr>
            <p:cNvSpPr/>
            <p:nvPr/>
          </p:nvSpPr>
          <p:spPr>
            <a:xfrm>
              <a:off x="2808680" y="4652402"/>
              <a:ext cx="760877" cy="220278"/>
            </a:xfrm>
            <a:prstGeom prst="leftRightArrow">
              <a:avLst/>
            </a:prstGeom>
            <a:solidFill>
              <a:srgbClr val="00B0F0"/>
            </a:solidFill>
            <a:ln w="10795" cap="flat" cmpd="sng" algn="ctr">
              <a:solidFill>
                <a:srgbClr val="89C01C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30029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F36DE-93D5-453B-B02A-A606390D8248}"/>
              </a:ext>
            </a:extLst>
          </p:cNvPr>
          <p:cNvGrpSpPr>
            <a:grpSpLocks/>
          </p:cNvGrpSpPr>
          <p:nvPr/>
        </p:nvGrpSpPr>
        <p:grpSpPr bwMode="auto">
          <a:xfrm>
            <a:off x="3943102" y="2481858"/>
            <a:ext cx="8064500" cy="4411373"/>
            <a:chOff x="4532079" y="1412776"/>
            <a:chExt cx="7166180" cy="465560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48F756B-5A9F-46BB-B8D3-F1EA5F27A82F}"/>
                </a:ext>
              </a:extLst>
            </p:cNvPr>
            <p:cNvSpPr/>
            <p:nvPr/>
          </p:nvSpPr>
          <p:spPr>
            <a:xfrm>
              <a:off x="6274108" y="2780928"/>
              <a:ext cx="1891996" cy="1855272"/>
            </a:xfrm>
            <a:custGeom>
              <a:avLst/>
              <a:gdLst>
                <a:gd name="connsiteX0" fmla="*/ 0 w 2215567"/>
                <a:gd name="connsiteY0" fmla="*/ 1107801 h 2215601"/>
                <a:gd name="connsiteX1" fmla="*/ 1107784 w 2215567"/>
                <a:gd name="connsiteY1" fmla="*/ 0 h 2215601"/>
                <a:gd name="connsiteX2" fmla="*/ 2215568 w 2215567"/>
                <a:gd name="connsiteY2" fmla="*/ 1107801 h 2215601"/>
                <a:gd name="connsiteX3" fmla="*/ 1107784 w 2215567"/>
                <a:gd name="connsiteY3" fmla="*/ 2215602 h 2215601"/>
                <a:gd name="connsiteX4" fmla="*/ 0 w 2215567"/>
                <a:gd name="connsiteY4" fmla="*/ 1107801 h 221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5567" h="2215601">
                  <a:moveTo>
                    <a:pt x="0" y="1107801"/>
                  </a:moveTo>
                  <a:cubicBezTo>
                    <a:pt x="0" y="495979"/>
                    <a:pt x="495972" y="0"/>
                    <a:pt x="1107784" y="0"/>
                  </a:cubicBezTo>
                  <a:cubicBezTo>
                    <a:pt x="1719596" y="0"/>
                    <a:pt x="2215568" y="495979"/>
                    <a:pt x="2215568" y="1107801"/>
                  </a:cubicBezTo>
                  <a:cubicBezTo>
                    <a:pt x="2215568" y="1719623"/>
                    <a:pt x="1719596" y="2215602"/>
                    <a:pt x="1107784" y="2215602"/>
                  </a:cubicBezTo>
                  <a:cubicBezTo>
                    <a:pt x="495972" y="2215602"/>
                    <a:pt x="0" y="1719623"/>
                    <a:pt x="0" y="1107801"/>
                  </a:cubicBezTo>
                  <a:close/>
                </a:path>
              </a:pathLst>
            </a:custGeom>
            <a:solidFill>
              <a:srgbClr val="F23610">
                <a:hueOff val="0"/>
                <a:satOff val="0"/>
                <a:lumOff val="0"/>
                <a:alphaOff val="0"/>
                <a:shade val="80000"/>
                <a:satMod val="150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lIns="404343" tIns="404349" rIns="404343" bIns="404349" spcCol="1270" anchor="ctr"/>
            <a:lstStyle/>
            <a:p>
              <a:pPr marL="0" marR="0" lvl="0" indent="0" algn="ctr" defTabSz="203883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4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Cơ sở chung</a:t>
              </a:r>
              <a:endParaRPr kumimoji="0" lang="en-US" sz="384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01CAF34B-E7AA-4E03-8776-46D816E09AF1}"/>
                </a:ext>
              </a:extLst>
            </p:cNvPr>
            <p:cNvSpPr/>
            <p:nvPr/>
          </p:nvSpPr>
          <p:spPr>
            <a:xfrm>
              <a:off x="4532079" y="1412776"/>
              <a:ext cx="4465852" cy="4655602"/>
            </a:xfrm>
            <a:prstGeom prst="blockArc">
              <a:avLst>
                <a:gd name="adj1" fmla="val 17747832"/>
                <a:gd name="adj2" fmla="val 3872736"/>
                <a:gd name="adj3" fmla="val 5580"/>
              </a:avLst>
            </a:prstGeom>
            <a:solidFill>
              <a:srgbClr val="F23610">
                <a:hueOff val="20223292"/>
                <a:satOff val="-38463"/>
                <a:lumOff val="-18430"/>
                <a:alphaOff val="0"/>
                <a:shade val="80000"/>
                <a:satMod val="150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A586163-0BBB-441A-A499-32C325A691C5}"/>
                </a:ext>
              </a:extLst>
            </p:cNvPr>
            <p:cNvSpPr/>
            <p:nvPr/>
          </p:nvSpPr>
          <p:spPr>
            <a:xfrm>
              <a:off x="8087191" y="2181462"/>
              <a:ext cx="1186864" cy="1187178"/>
            </a:xfrm>
            <a:prstGeom prst="ellipse">
              <a:avLst/>
            </a:prstGeom>
            <a:blipFill>
              <a:blip r:embed="rId6"/>
              <a:srcRect/>
              <a:stretch>
                <a:fillRect l="-26000" r="-26000"/>
              </a:stretch>
            </a:blip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375C98A-E286-422F-8EF1-0BD5CEDF85E2}"/>
                </a:ext>
              </a:extLst>
            </p:cNvPr>
            <p:cNvSpPr/>
            <p:nvPr/>
          </p:nvSpPr>
          <p:spPr>
            <a:xfrm>
              <a:off x="9679596" y="2278727"/>
              <a:ext cx="1949540" cy="1150137"/>
            </a:xfrm>
            <a:custGeom>
              <a:avLst/>
              <a:gdLst>
                <a:gd name="connsiteX0" fmla="*/ 0 w 1588701"/>
                <a:gd name="connsiteY0" fmla="*/ 0 h 1149002"/>
                <a:gd name="connsiteX1" fmla="*/ 1588701 w 1588701"/>
                <a:gd name="connsiteY1" fmla="*/ 0 h 1149002"/>
                <a:gd name="connsiteX2" fmla="*/ 1588701 w 1588701"/>
                <a:gd name="connsiteY2" fmla="*/ 1149002 h 1149002"/>
                <a:gd name="connsiteX3" fmla="*/ 0 w 1588701"/>
                <a:gd name="connsiteY3" fmla="*/ 1149002 h 1149002"/>
                <a:gd name="connsiteX4" fmla="*/ 0 w 1588701"/>
                <a:gd name="connsiteY4" fmla="*/ 0 h 114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701" h="1149002">
                  <a:moveTo>
                    <a:pt x="0" y="0"/>
                  </a:moveTo>
                  <a:lnTo>
                    <a:pt x="1588701" y="0"/>
                  </a:lnTo>
                  <a:lnTo>
                    <a:pt x="1588701" y="1149002"/>
                  </a:lnTo>
                  <a:lnTo>
                    <a:pt x="0" y="114900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27093" tIns="27093" rIns="27093" bIns="27093" spcCol="1270" anchor="ctr"/>
            <a:lstStyle/>
            <a:p>
              <a:pPr marL="0" marR="0" lvl="0" indent="0" algn="just" defTabSz="94829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Đều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là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sản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phẩm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của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lao </a:t>
              </a: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động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.</a:t>
              </a:r>
              <a:endPara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E83C7D4-C394-4A88-89EA-96FE7014D387}"/>
                </a:ext>
              </a:extLst>
            </p:cNvPr>
            <p:cNvSpPr/>
            <p:nvPr/>
          </p:nvSpPr>
          <p:spPr>
            <a:xfrm>
              <a:off x="8087191" y="4061860"/>
              <a:ext cx="1186864" cy="1187178"/>
            </a:xfrm>
            <a:prstGeom prst="ellipse">
              <a:avLst/>
            </a:prstGeom>
            <a:blipFill>
              <a:blip r:embed="rId7"/>
              <a:srcRect/>
              <a:stretch>
                <a:fillRect l="-29000" r="-29000"/>
              </a:stretch>
            </a:blip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9577079-452D-4746-A69F-99FBCEE68E53}"/>
                </a:ext>
              </a:extLst>
            </p:cNvPr>
            <p:cNvSpPr/>
            <p:nvPr/>
          </p:nvSpPr>
          <p:spPr>
            <a:xfrm>
              <a:off x="9748719" y="4107341"/>
              <a:ext cx="1949540" cy="1148650"/>
            </a:xfrm>
            <a:custGeom>
              <a:avLst/>
              <a:gdLst>
                <a:gd name="connsiteX0" fmla="*/ 0 w 1588701"/>
                <a:gd name="connsiteY0" fmla="*/ 0 h 1149002"/>
                <a:gd name="connsiteX1" fmla="*/ 1588701 w 1588701"/>
                <a:gd name="connsiteY1" fmla="*/ 0 h 1149002"/>
                <a:gd name="connsiteX2" fmla="*/ 1588701 w 1588701"/>
                <a:gd name="connsiteY2" fmla="*/ 1149002 h 1149002"/>
                <a:gd name="connsiteX3" fmla="*/ 0 w 1588701"/>
                <a:gd name="connsiteY3" fmla="*/ 1149002 h 1149002"/>
                <a:gd name="connsiteX4" fmla="*/ 0 w 1588701"/>
                <a:gd name="connsiteY4" fmla="*/ 0 h 114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701" h="1149002">
                  <a:moveTo>
                    <a:pt x="0" y="0"/>
                  </a:moveTo>
                  <a:lnTo>
                    <a:pt x="1588701" y="0"/>
                  </a:lnTo>
                  <a:lnTo>
                    <a:pt x="1588701" y="1149002"/>
                  </a:lnTo>
                  <a:lnTo>
                    <a:pt x="0" y="114900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27093" tIns="27093" rIns="27093" bIns="27093" spcCol="1270" anchor="ctr"/>
            <a:lstStyle/>
            <a:p>
              <a:pPr marL="0" marR="0" lvl="0" indent="0" algn="just" defTabSz="94829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Đều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do </a:t>
              </a: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hao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phí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lao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động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tạo</a:t>
              </a:r>
              <a:r>
                <a:rPr kumimoji="0" lang="en-US" sz="2987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kumimoji="0" lang="en-US" sz="2987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thành</a:t>
              </a:r>
              <a:endPara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F5B3CD-2B73-44CE-AFEB-0928B1619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550" y="724211"/>
            <a:ext cx="5943390" cy="16679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57200" indent="-457200">
              <a:tabLst>
                <a:tab pos="30861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tabLst>
                <a:tab pos="30861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tabLst>
                <a:tab pos="30861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tabLst>
                <a:tab pos="30861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tabLst>
                <a:tab pos="30861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tabLst>
                <a:tab pos="30861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tabLst>
                <a:tab pos="30861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tabLst>
                <a:tab pos="30861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tabLst>
                <a:tab pos="3086100" algn="l"/>
              </a:tabLs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just" defTabSz="1298828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altLang="en-US" sz="3413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en-US" sz="3413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altLang="en-US" sz="3413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sz="3413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altLang="en-US" sz="3413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326" y="0"/>
            <a:ext cx="8056474" cy="73152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5267" y="594970"/>
            <a:ext cx="7023038" cy="612179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554541" y="1688414"/>
            <a:ext cx="3474121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50240"/>
            <a:ext cx="112484" cy="10381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8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41959" y="299449"/>
            <a:ext cx="112484" cy="10381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8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12B5522-CA1C-45CD-825E-DD5E6B75F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93" y="292643"/>
            <a:ext cx="4017467" cy="11427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marL="0" marR="0" lvl="0" indent="0" algn="ctr" defTabSz="12988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413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Thuộc</a:t>
            </a:r>
            <a:r>
              <a:rPr kumimoji="0" lang="en-US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3413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tính</a:t>
            </a:r>
            <a:r>
              <a:rPr kumimoji="0" lang="en-US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3413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kumimoji="0" lang="en-US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vi-VN" altLang="en-US" sz="3413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12988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413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hàng</a:t>
            </a:r>
            <a:r>
              <a:rPr kumimoji="0" lang="en-US" altLang="en-US" sz="341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3413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hóa</a:t>
            </a:r>
            <a:endParaRPr kumimoji="0" lang="en-US" altLang="en-US" sz="2987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FE5727-4DCD-48F0-8122-87DF9D89E223}"/>
              </a:ext>
            </a:extLst>
          </p:cNvPr>
          <p:cNvSpPr/>
          <p:nvPr/>
        </p:nvSpPr>
        <p:spPr>
          <a:xfrm>
            <a:off x="911863" y="1849834"/>
            <a:ext cx="3214274" cy="963612"/>
          </a:xfrm>
          <a:custGeom>
            <a:avLst/>
            <a:gdLst>
              <a:gd name="connsiteX0" fmla="*/ 0 w 3738275"/>
              <a:gd name="connsiteY0" fmla="*/ 167123 h 1002716"/>
              <a:gd name="connsiteX1" fmla="*/ 167123 w 3738275"/>
              <a:gd name="connsiteY1" fmla="*/ 0 h 1002716"/>
              <a:gd name="connsiteX2" fmla="*/ 3571152 w 3738275"/>
              <a:gd name="connsiteY2" fmla="*/ 0 h 1002716"/>
              <a:gd name="connsiteX3" fmla="*/ 3738275 w 3738275"/>
              <a:gd name="connsiteY3" fmla="*/ 167123 h 1002716"/>
              <a:gd name="connsiteX4" fmla="*/ 3738275 w 3738275"/>
              <a:gd name="connsiteY4" fmla="*/ 835593 h 1002716"/>
              <a:gd name="connsiteX5" fmla="*/ 3571152 w 3738275"/>
              <a:gd name="connsiteY5" fmla="*/ 1002716 h 1002716"/>
              <a:gd name="connsiteX6" fmla="*/ 167123 w 3738275"/>
              <a:gd name="connsiteY6" fmla="*/ 1002716 h 1002716"/>
              <a:gd name="connsiteX7" fmla="*/ 0 w 3738275"/>
              <a:gd name="connsiteY7" fmla="*/ 835593 h 1002716"/>
              <a:gd name="connsiteX8" fmla="*/ 0 w 3738275"/>
              <a:gd name="connsiteY8" fmla="*/ 167123 h 100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8275" h="1002716">
                <a:moveTo>
                  <a:pt x="0" y="167123"/>
                </a:moveTo>
                <a:cubicBezTo>
                  <a:pt x="0" y="74824"/>
                  <a:pt x="74824" y="0"/>
                  <a:pt x="167123" y="0"/>
                </a:cubicBezTo>
                <a:lnTo>
                  <a:pt x="3571152" y="0"/>
                </a:lnTo>
                <a:cubicBezTo>
                  <a:pt x="3663451" y="0"/>
                  <a:pt x="3738275" y="74824"/>
                  <a:pt x="3738275" y="167123"/>
                </a:cubicBezTo>
                <a:lnTo>
                  <a:pt x="3738275" y="835593"/>
                </a:lnTo>
                <a:cubicBezTo>
                  <a:pt x="3738275" y="927892"/>
                  <a:pt x="3663451" y="1002716"/>
                  <a:pt x="3571152" y="1002716"/>
                </a:cubicBezTo>
                <a:lnTo>
                  <a:pt x="167123" y="1002716"/>
                </a:lnTo>
                <a:cubicBezTo>
                  <a:pt x="74824" y="1002716"/>
                  <a:pt x="0" y="927892"/>
                  <a:pt x="0" y="835593"/>
                </a:cubicBezTo>
                <a:lnTo>
                  <a:pt x="0" y="167123"/>
                </a:lnTo>
                <a:close/>
              </a:path>
            </a:pathLst>
          </a:custGeom>
          <a:solidFill>
            <a:sysClr val="window" lastClr="FFFFFF"/>
          </a:solidFill>
          <a:ln w="10795" cap="flat" cmpd="sng" algn="ctr">
            <a:solidFill>
              <a:srgbClr val="FE750E"/>
            </a:solidFill>
            <a:prstDash val="solid"/>
          </a:ln>
          <a:effectLst/>
        </p:spPr>
        <p:txBody>
          <a:bodyPr lIns="896231" tIns="186324" rIns="186324" bIns="186324" spcCol="1270" anchor="ctr"/>
          <a:lstStyle/>
          <a:p>
            <a:pPr marL="0" marR="0" lvl="0" indent="0" algn="ctr" defTabSz="156468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</a:t>
            </a:r>
            <a:r>
              <a:rPr kumimoji="0" 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trị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0AB51-AEF1-47C9-BF4E-B12C0ACDC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5" y="3351213"/>
            <a:ext cx="414113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98575">
              <a:lnSpc>
                <a:spcPct val="90000"/>
              </a:lnSpc>
              <a:spcBef>
                <a:spcPts val="1925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9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298575">
              <a:lnSpc>
                <a:spcPct val="90000"/>
              </a:lnSpc>
              <a:spcBef>
                <a:spcPts val="1275"/>
              </a:spcBef>
              <a:buClr>
                <a:srgbClr val="679015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298575">
              <a:lnSpc>
                <a:spcPct val="90000"/>
              </a:lnSpc>
              <a:spcBef>
                <a:spcPts val="850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298575">
              <a:lnSpc>
                <a:spcPct val="90000"/>
              </a:lnSpc>
              <a:spcBef>
                <a:spcPts val="850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298575">
              <a:lnSpc>
                <a:spcPct val="90000"/>
              </a:lnSpc>
              <a:spcBef>
                <a:spcPts val="850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600" i="1">
                <a:solidFill>
                  <a:srgbClr val="000000"/>
                </a:solidFill>
                <a:cs typeface="Times New Roman" panose="02020603050405020304" pitchFamily="18" charset="0"/>
              </a:rPr>
              <a:t>Giá trị của hàng hóa là </a:t>
            </a:r>
            <a:r>
              <a:rPr lang="en-US" altLang="en-US" sz="3600" i="1" u="sng">
                <a:solidFill>
                  <a:srgbClr val="FF0000"/>
                </a:solidFill>
                <a:cs typeface="Times New Roman" panose="02020603050405020304" pitchFamily="18" charset="0"/>
              </a:rPr>
              <a:t>lao động xã hội </a:t>
            </a:r>
            <a:r>
              <a:rPr lang="en-US" altLang="en-US" sz="3600" i="1">
                <a:solidFill>
                  <a:srgbClr val="000000"/>
                </a:solidFill>
                <a:cs typeface="Times New Roman" panose="02020603050405020304" pitchFamily="18" charset="0"/>
              </a:rPr>
              <a:t>của người sản xuất đã hao phí để SX ra HH </a:t>
            </a:r>
            <a:r>
              <a:rPr lang="en-US" altLang="en-US" sz="3600" i="1" u="sng">
                <a:solidFill>
                  <a:srgbClr val="FF0000"/>
                </a:solidFill>
                <a:cs typeface="Times New Roman" panose="02020603050405020304" pitchFamily="18" charset="0"/>
              </a:rPr>
              <a:t>kết tinh </a:t>
            </a:r>
            <a:r>
              <a:rPr lang="en-US" altLang="en-US" sz="3600" i="1">
                <a:solidFill>
                  <a:srgbClr val="000000"/>
                </a:solidFill>
                <a:cs typeface="Times New Roman" panose="02020603050405020304" pitchFamily="18" charset="0"/>
              </a:rPr>
              <a:t>trong hàng hóa. </a:t>
            </a:r>
            <a:endParaRPr lang="en-US" altLang="en-US" sz="3600" b="0">
              <a:solidFill>
                <a:srgbClr val="000000"/>
              </a:solidFill>
              <a:latin typeface="Constantia" panose="02030602050306030303" pitchFamily="18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5D158A5-D798-46F8-8374-63A36E514AC9}"/>
              </a:ext>
            </a:extLst>
          </p:cNvPr>
          <p:cNvSpPr/>
          <p:nvPr/>
        </p:nvSpPr>
        <p:spPr bwMode="auto">
          <a:xfrm>
            <a:off x="6326762" y="795301"/>
            <a:ext cx="5954477" cy="748050"/>
          </a:xfrm>
          <a:custGeom>
            <a:avLst/>
            <a:gdLst>
              <a:gd name="connsiteX0" fmla="*/ 0 w 6316312"/>
              <a:gd name="connsiteY0" fmla="*/ 100305 h 1003050"/>
              <a:gd name="connsiteX1" fmla="*/ 100305 w 6316312"/>
              <a:gd name="connsiteY1" fmla="*/ 0 h 1003050"/>
              <a:gd name="connsiteX2" fmla="*/ 6216007 w 6316312"/>
              <a:gd name="connsiteY2" fmla="*/ 0 h 1003050"/>
              <a:gd name="connsiteX3" fmla="*/ 6316312 w 6316312"/>
              <a:gd name="connsiteY3" fmla="*/ 100305 h 1003050"/>
              <a:gd name="connsiteX4" fmla="*/ 6316312 w 6316312"/>
              <a:gd name="connsiteY4" fmla="*/ 902745 h 1003050"/>
              <a:gd name="connsiteX5" fmla="*/ 6216007 w 6316312"/>
              <a:gd name="connsiteY5" fmla="*/ 1003050 h 1003050"/>
              <a:gd name="connsiteX6" fmla="*/ 100305 w 6316312"/>
              <a:gd name="connsiteY6" fmla="*/ 1003050 h 1003050"/>
              <a:gd name="connsiteX7" fmla="*/ 0 w 6316312"/>
              <a:gd name="connsiteY7" fmla="*/ 902745 h 1003050"/>
              <a:gd name="connsiteX8" fmla="*/ 0 w 6316312"/>
              <a:gd name="connsiteY8" fmla="*/ 100305 h 100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6312" h="1003050">
                <a:moveTo>
                  <a:pt x="0" y="100305"/>
                </a:moveTo>
                <a:cubicBezTo>
                  <a:pt x="0" y="44908"/>
                  <a:pt x="44908" y="0"/>
                  <a:pt x="100305" y="0"/>
                </a:cubicBezTo>
                <a:lnTo>
                  <a:pt x="6216007" y="0"/>
                </a:lnTo>
                <a:cubicBezTo>
                  <a:pt x="6271404" y="0"/>
                  <a:pt x="6316312" y="44908"/>
                  <a:pt x="6316312" y="100305"/>
                </a:cubicBezTo>
                <a:lnTo>
                  <a:pt x="6316312" y="902745"/>
                </a:lnTo>
                <a:cubicBezTo>
                  <a:pt x="6316312" y="958142"/>
                  <a:pt x="6271404" y="1003050"/>
                  <a:pt x="6216007" y="1003050"/>
                </a:cubicBezTo>
                <a:lnTo>
                  <a:pt x="100305" y="1003050"/>
                </a:lnTo>
                <a:cubicBezTo>
                  <a:pt x="44908" y="1003050"/>
                  <a:pt x="0" y="958142"/>
                  <a:pt x="0" y="902745"/>
                </a:cubicBezTo>
                <a:lnTo>
                  <a:pt x="0" y="100305"/>
                </a:lnTo>
                <a:close/>
              </a:path>
            </a:pathLst>
          </a:custGeom>
          <a:solidFill>
            <a:sysClr val="window" lastClr="FFFFFF">
              <a:hueOff val="0"/>
              <a:satOff val="0"/>
              <a:lumOff val="0"/>
              <a:alphaOff val="0"/>
              <a:shade val="80000"/>
              <a:satMod val="150000"/>
            </a:sys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lIns="112617" tIns="85523" rIns="112617" bIns="85523" spcCol="1270" anchor="ctr"/>
          <a:lstStyle/>
          <a:p>
            <a:pPr marL="0" marR="0" lvl="0" indent="0" algn="ctr" defTabSz="1896593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Đặc</a:t>
            </a:r>
            <a:r>
              <a:rPr kumimoji="0" lang="en-US" sz="42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267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trưng</a:t>
            </a:r>
            <a:endParaRPr kumimoji="0" lang="en-US" sz="4267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480A083-0684-4B67-BBD8-4A88C75EF02E}"/>
              </a:ext>
            </a:extLst>
          </p:cNvPr>
          <p:cNvSpPr/>
          <p:nvPr/>
        </p:nvSpPr>
        <p:spPr bwMode="auto">
          <a:xfrm>
            <a:off x="6138461" y="2209287"/>
            <a:ext cx="5954476" cy="1208319"/>
          </a:xfrm>
          <a:custGeom>
            <a:avLst/>
            <a:gdLst>
              <a:gd name="connsiteX0" fmla="*/ 0 w 5253078"/>
              <a:gd name="connsiteY0" fmla="*/ 167208 h 1003050"/>
              <a:gd name="connsiteX1" fmla="*/ 167208 w 5253078"/>
              <a:gd name="connsiteY1" fmla="*/ 0 h 1003050"/>
              <a:gd name="connsiteX2" fmla="*/ 5085870 w 5253078"/>
              <a:gd name="connsiteY2" fmla="*/ 0 h 1003050"/>
              <a:gd name="connsiteX3" fmla="*/ 5253078 w 5253078"/>
              <a:gd name="connsiteY3" fmla="*/ 167208 h 1003050"/>
              <a:gd name="connsiteX4" fmla="*/ 5253078 w 5253078"/>
              <a:gd name="connsiteY4" fmla="*/ 835842 h 1003050"/>
              <a:gd name="connsiteX5" fmla="*/ 5085870 w 5253078"/>
              <a:gd name="connsiteY5" fmla="*/ 1003050 h 1003050"/>
              <a:gd name="connsiteX6" fmla="*/ 167208 w 5253078"/>
              <a:gd name="connsiteY6" fmla="*/ 1003050 h 1003050"/>
              <a:gd name="connsiteX7" fmla="*/ 0 w 5253078"/>
              <a:gd name="connsiteY7" fmla="*/ 835842 h 1003050"/>
              <a:gd name="connsiteX8" fmla="*/ 0 w 5253078"/>
              <a:gd name="connsiteY8" fmla="*/ 167208 h 100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3078" h="1003050">
                <a:moveTo>
                  <a:pt x="0" y="167208"/>
                </a:moveTo>
                <a:cubicBezTo>
                  <a:pt x="0" y="74862"/>
                  <a:pt x="74862" y="0"/>
                  <a:pt x="167208" y="0"/>
                </a:cubicBezTo>
                <a:lnTo>
                  <a:pt x="5085870" y="0"/>
                </a:lnTo>
                <a:cubicBezTo>
                  <a:pt x="5178216" y="0"/>
                  <a:pt x="5253078" y="74862"/>
                  <a:pt x="5253078" y="167208"/>
                </a:cubicBezTo>
                <a:lnTo>
                  <a:pt x="5253078" y="835842"/>
                </a:lnTo>
                <a:cubicBezTo>
                  <a:pt x="5253078" y="928188"/>
                  <a:pt x="5178216" y="1003050"/>
                  <a:pt x="5085870" y="1003050"/>
                </a:cubicBezTo>
                <a:lnTo>
                  <a:pt x="167208" y="1003050"/>
                </a:lnTo>
                <a:cubicBezTo>
                  <a:pt x="74862" y="1003050"/>
                  <a:pt x="0" y="928188"/>
                  <a:pt x="0" y="835842"/>
                </a:cubicBezTo>
                <a:lnTo>
                  <a:pt x="0" y="167208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solidFill>
              <a:srgbClr val="000000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lIns="249478" tIns="249478" rIns="249478" bIns="249478" spcCol="1270" anchor="ctr"/>
          <a:lstStyle/>
          <a:p>
            <a:pPr marL="0" marR="0" lvl="0" indent="0" algn="just" defTabSz="113795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just" defTabSz="113795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Phản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ánh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quan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hệ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giữa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những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người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sản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xuất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HH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với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nhau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  <a:p>
            <a:pPr marL="0" marR="0" lvl="0" indent="0" algn="just" defTabSz="113795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.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EA11E5E-8DB3-444C-BF13-EE2EA2A84ACD}"/>
              </a:ext>
            </a:extLst>
          </p:cNvPr>
          <p:cNvSpPr/>
          <p:nvPr/>
        </p:nvSpPr>
        <p:spPr bwMode="auto">
          <a:xfrm>
            <a:off x="6138461" y="3601409"/>
            <a:ext cx="5954476" cy="1208319"/>
          </a:xfrm>
          <a:custGeom>
            <a:avLst/>
            <a:gdLst>
              <a:gd name="connsiteX0" fmla="*/ 0 w 5253078"/>
              <a:gd name="connsiteY0" fmla="*/ 167208 h 1003050"/>
              <a:gd name="connsiteX1" fmla="*/ 167208 w 5253078"/>
              <a:gd name="connsiteY1" fmla="*/ 0 h 1003050"/>
              <a:gd name="connsiteX2" fmla="*/ 5085870 w 5253078"/>
              <a:gd name="connsiteY2" fmla="*/ 0 h 1003050"/>
              <a:gd name="connsiteX3" fmla="*/ 5253078 w 5253078"/>
              <a:gd name="connsiteY3" fmla="*/ 167208 h 1003050"/>
              <a:gd name="connsiteX4" fmla="*/ 5253078 w 5253078"/>
              <a:gd name="connsiteY4" fmla="*/ 835842 h 1003050"/>
              <a:gd name="connsiteX5" fmla="*/ 5085870 w 5253078"/>
              <a:gd name="connsiteY5" fmla="*/ 1003050 h 1003050"/>
              <a:gd name="connsiteX6" fmla="*/ 167208 w 5253078"/>
              <a:gd name="connsiteY6" fmla="*/ 1003050 h 1003050"/>
              <a:gd name="connsiteX7" fmla="*/ 0 w 5253078"/>
              <a:gd name="connsiteY7" fmla="*/ 835842 h 1003050"/>
              <a:gd name="connsiteX8" fmla="*/ 0 w 5253078"/>
              <a:gd name="connsiteY8" fmla="*/ 167208 h 100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3078" h="1003050">
                <a:moveTo>
                  <a:pt x="0" y="167208"/>
                </a:moveTo>
                <a:cubicBezTo>
                  <a:pt x="0" y="74862"/>
                  <a:pt x="74862" y="0"/>
                  <a:pt x="167208" y="0"/>
                </a:cubicBezTo>
                <a:lnTo>
                  <a:pt x="5085870" y="0"/>
                </a:lnTo>
                <a:cubicBezTo>
                  <a:pt x="5178216" y="0"/>
                  <a:pt x="5253078" y="74862"/>
                  <a:pt x="5253078" y="167208"/>
                </a:cubicBezTo>
                <a:lnTo>
                  <a:pt x="5253078" y="835842"/>
                </a:lnTo>
                <a:cubicBezTo>
                  <a:pt x="5253078" y="928188"/>
                  <a:pt x="5178216" y="1003050"/>
                  <a:pt x="5085870" y="1003050"/>
                </a:cubicBezTo>
                <a:lnTo>
                  <a:pt x="167208" y="1003050"/>
                </a:lnTo>
                <a:cubicBezTo>
                  <a:pt x="74862" y="1003050"/>
                  <a:pt x="0" y="928188"/>
                  <a:pt x="0" y="835842"/>
                </a:cubicBezTo>
                <a:lnTo>
                  <a:pt x="0" y="167208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solidFill>
              <a:srgbClr val="000000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lIns="249478" tIns="249478" rIns="249478" bIns="249478" spcCol="1270" anchor="ctr"/>
          <a:lstStyle/>
          <a:p>
            <a:pPr marL="0" marR="0" lvl="0" indent="0" algn="ctr" defTabSz="104312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một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phạm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trù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lịch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sử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Freeform: Shape 25">
            <a:hlinkClick r:id="" action="ppaction://noaction"/>
            <a:extLst>
              <a:ext uri="{FF2B5EF4-FFF2-40B4-BE49-F238E27FC236}">
                <a16:creationId xmlns:a16="http://schemas.microsoft.com/office/drawing/2014/main" id="{21D7FE34-9677-4BEE-A50C-0C63CB7B606A}"/>
              </a:ext>
            </a:extLst>
          </p:cNvPr>
          <p:cNvSpPr/>
          <p:nvPr/>
        </p:nvSpPr>
        <p:spPr bwMode="auto">
          <a:xfrm>
            <a:off x="6170277" y="5059373"/>
            <a:ext cx="5954476" cy="1208319"/>
          </a:xfrm>
          <a:custGeom>
            <a:avLst/>
            <a:gdLst>
              <a:gd name="connsiteX0" fmla="*/ 0 w 5253078"/>
              <a:gd name="connsiteY0" fmla="*/ 167208 h 1003050"/>
              <a:gd name="connsiteX1" fmla="*/ 167208 w 5253078"/>
              <a:gd name="connsiteY1" fmla="*/ 0 h 1003050"/>
              <a:gd name="connsiteX2" fmla="*/ 5085870 w 5253078"/>
              <a:gd name="connsiteY2" fmla="*/ 0 h 1003050"/>
              <a:gd name="connsiteX3" fmla="*/ 5253078 w 5253078"/>
              <a:gd name="connsiteY3" fmla="*/ 167208 h 1003050"/>
              <a:gd name="connsiteX4" fmla="*/ 5253078 w 5253078"/>
              <a:gd name="connsiteY4" fmla="*/ 835842 h 1003050"/>
              <a:gd name="connsiteX5" fmla="*/ 5085870 w 5253078"/>
              <a:gd name="connsiteY5" fmla="*/ 1003050 h 1003050"/>
              <a:gd name="connsiteX6" fmla="*/ 167208 w 5253078"/>
              <a:gd name="connsiteY6" fmla="*/ 1003050 h 1003050"/>
              <a:gd name="connsiteX7" fmla="*/ 0 w 5253078"/>
              <a:gd name="connsiteY7" fmla="*/ 835842 h 1003050"/>
              <a:gd name="connsiteX8" fmla="*/ 0 w 5253078"/>
              <a:gd name="connsiteY8" fmla="*/ 167208 h 100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3078" h="1003050">
                <a:moveTo>
                  <a:pt x="0" y="167208"/>
                </a:moveTo>
                <a:cubicBezTo>
                  <a:pt x="0" y="74862"/>
                  <a:pt x="74862" y="0"/>
                  <a:pt x="167208" y="0"/>
                </a:cubicBezTo>
                <a:lnTo>
                  <a:pt x="5085870" y="0"/>
                </a:lnTo>
                <a:cubicBezTo>
                  <a:pt x="5178216" y="0"/>
                  <a:pt x="5253078" y="74862"/>
                  <a:pt x="5253078" y="167208"/>
                </a:cubicBezTo>
                <a:lnTo>
                  <a:pt x="5253078" y="835842"/>
                </a:lnTo>
                <a:cubicBezTo>
                  <a:pt x="5253078" y="928188"/>
                  <a:pt x="5178216" y="1003050"/>
                  <a:pt x="5085870" y="1003050"/>
                </a:cubicBezTo>
                <a:lnTo>
                  <a:pt x="167208" y="1003050"/>
                </a:lnTo>
                <a:cubicBezTo>
                  <a:pt x="74862" y="1003050"/>
                  <a:pt x="0" y="928188"/>
                  <a:pt x="0" y="835842"/>
                </a:cubicBezTo>
                <a:lnTo>
                  <a:pt x="0" y="167208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solidFill>
              <a:srgbClr val="000000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lIns="249478" tIns="249478" rIns="249478" bIns="249478" spcCol="1270" anchor="ctr"/>
          <a:lstStyle/>
          <a:p>
            <a:pPr marL="0" marR="0" lvl="0" indent="0" algn="just" defTabSz="104312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trị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nội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dung, c</a:t>
            </a:r>
            <a:r>
              <a:rPr kumimoji="0" lang="vi-VN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ơ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sở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trị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trao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đổi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trị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trao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đổi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hình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thức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biểu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hiện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987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</a:t>
            </a:r>
            <a:r>
              <a:rPr kumimoji="0" lang="en-US" sz="2987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trị</a:t>
            </a:r>
          </a:p>
        </p:txBody>
      </p:sp>
    </p:spTree>
    <p:extLst>
      <p:ext uri="{BB962C8B-B14F-4D97-AF65-F5344CB8AC3E}">
        <p14:creationId xmlns:p14="http://schemas.microsoft.com/office/powerpoint/2010/main" val="31659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2" grpId="0" animBg="1"/>
      <p:bldP spid="24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Box 6">
            <a:extLst>
              <a:ext uri="{FF2B5EF4-FFF2-40B4-BE49-F238E27FC236}">
                <a16:creationId xmlns:a16="http://schemas.microsoft.com/office/drawing/2014/main" id="{EDAA5E8E-0E1C-463A-B123-4EE48BBBB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9832" y="361158"/>
            <a:ext cx="94281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98575">
              <a:lnSpc>
                <a:spcPct val="90000"/>
              </a:lnSpc>
              <a:spcBef>
                <a:spcPts val="1925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9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298575">
              <a:lnSpc>
                <a:spcPct val="90000"/>
              </a:lnSpc>
              <a:spcBef>
                <a:spcPts val="1275"/>
              </a:spcBef>
              <a:buClr>
                <a:srgbClr val="679015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298575">
              <a:lnSpc>
                <a:spcPct val="90000"/>
              </a:lnSpc>
              <a:spcBef>
                <a:spcPts val="850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298575">
              <a:lnSpc>
                <a:spcPct val="90000"/>
              </a:lnSpc>
              <a:spcBef>
                <a:spcPts val="850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298575">
              <a:lnSpc>
                <a:spcPct val="90000"/>
              </a:lnSpc>
              <a:spcBef>
                <a:spcPts val="850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en-US" sz="3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Mối</a:t>
            </a:r>
            <a:r>
              <a:rPr lang="en-US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quan</a:t>
            </a:r>
            <a:r>
              <a:rPr lang="en-US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hệ</a:t>
            </a:r>
            <a:r>
              <a:rPr lang="en-US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giữa</a:t>
            </a:r>
            <a:r>
              <a:rPr lang="en-US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hai</a:t>
            </a:r>
            <a:r>
              <a:rPr lang="en-US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thuộc</a:t>
            </a:r>
            <a:r>
              <a:rPr lang="en-US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tính</a:t>
            </a:r>
            <a:r>
              <a:rPr lang="en-US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của</a:t>
            </a:r>
            <a:r>
              <a:rPr lang="en-US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hàng</a:t>
            </a:r>
            <a:r>
              <a:rPr lang="en-US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hóa</a:t>
            </a:r>
            <a:endParaRPr lang="en-US" altLang="en-US" sz="3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EF6300BA-8E4F-406B-B987-0462609E2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" y="1322388"/>
            <a:ext cx="11828463" cy="6175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just" defTabSz="1298828" eaLnBrk="1" hangingPunct="1">
              <a:defRPr/>
            </a:pP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3413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altLang="en-US" sz="3413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413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altLang="en-US" sz="3413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altLang="en-US" sz="3413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en-US" sz="3413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altLang="en-US" sz="3413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altLang="en-US" sz="3413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altLang="en-US" sz="3413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3413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3413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13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3413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HH</a:t>
            </a:r>
          </a:p>
        </p:txBody>
      </p:sp>
      <p:grpSp>
        <p:nvGrpSpPr>
          <p:cNvPr id="26629" name="Group 1">
            <a:extLst>
              <a:ext uri="{FF2B5EF4-FFF2-40B4-BE49-F238E27FC236}">
                <a16:creationId xmlns:a16="http://schemas.microsoft.com/office/drawing/2014/main" id="{5851BE5C-3A84-475E-A56E-E674D7F64822}"/>
              </a:ext>
            </a:extLst>
          </p:cNvPr>
          <p:cNvGrpSpPr>
            <a:grpSpLocks/>
          </p:cNvGrpSpPr>
          <p:nvPr/>
        </p:nvGrpSpPr>
        <p:grpSpPr bwMode="auto">
          <a:xfrm>
            <a:off x="2038350" y="2014538"/>
            <a:ext cx="10915650" cy="3149600"/>
            <a:chOff x="2720348" y="2276872"/>
            <a:chExt cx="8968062" cy="26588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460901-E0D7-4065-8780-64C317B06127}"/>
                </a:ext>
              </a:extLst>
            </p:cNvPr>
            <p:cNvSpPr/>
            <p:nvPr/>
          </p:nvSpPr>
          <p:spPr>
            <a:xfrm>
              <a:off x="2720348" y="3052829"/>
              <a:ext cx="3675392" cy="432875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BB5DF-3443-402F-AF85-8147B00977F8}"/>
                </a:ext>
              </a:extLst>
            </p:cNvPr>
            <p:cNvSpPr/>
            <p:nvPr/>
          </p:nvSpPr>
          <p:spPr>
            <a:xfrm>
              <a:off x="2720348" y="3216330"/>
              <a:ext cx="269981" cy="269374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7FEFA-9D19-454C-AE68-B92254757C64}"/>
                </a:ext>
              </a:extLst>
            </p:cNvPr>
            <p:cNvSpPr/>
            <p:nvPr/>
          </p:nvSpPr>
          <p:spPr>
            <a:xfrm>
              <a:off x="2720348" y="2276872"/>
              <a:ext cx="3675392" cy="775957"/>
            </a:xfrm>
            <a:custGeom>
              <a:avLst/>
              <a:gdLst>
                <a:gd name="connsiteX0" fmla="*/ 0 w 3675639"/>
                <a:gd name="connsiteY0" fmla="*/ 0 h 776822"/>
                <a:gd name="connsiteX1" fmla="*/ 3675639 w 3675639"/>
                <a:gd name="connsiteY1" fmla="*/ 0 h 776822"/>
                <a:gd name="connsiteX2" fmla="*/ 3675639 w 3675639"/>
                <a:gd name="connsiteY2" fmla="*/ 776822 h 776822"/>
                <a:gd name="connsiteX3" fmla="*/ 0 w 3675639"/>
                <a:gd name="connsiteY3" fmla="*/ 776822 h 776822"/>
                <a:gd name="connsiteX4" fmla="*/ 0 w 3675639"/>
                <a:gd name="connsiteY4" fmla="*/ 0 h 7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639" h="776822">
                  <a:moveTo>
                    <a:pt x="0" y="0"/>
                  </a:moveTo>
                  <a:lnTo>
                    <a:pt x="3675639" y="0"/>
                  </a:lnTo>
                  <a:lnTo>
                    <a:pt x="3675639" y="776822"/>
                  </a:lnTo>
                  <a:lnTo>
                    <a:pt x="0" y="7768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48768" tIns="32512" rIns="48768" bIns="32512" spcCol="1270" anchor="ctr"/>
            <a:lstStyle/>
            <a:p>
              <a:pPr algn="ctr" defTabSz="1137956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987" u="sng" dirty="0" err="1">
                  <a:solidFill>
                    <a:srgbClr val="050B0A"/>
                  </a:solidFill>
                  <a:latin typeface="Times New Roman" pitchFamily="18" charset="0"/>
                </a:rPr>
                <a:t>Giá</a:t>
              </a:r>
              <a:r>
                <a:rPr lang="en-US" sz="2987" u="sng" dirty="0">
                  <a:solidFill>
                    <a:srgbClr val="050B0A"/>
                  </a:solidFill>
                  <a:latin typeface="Times New Roman" pitchFamily="18" charset="0"/>
                </a:rPr>
                <a:t> trị</a:t>
              </a:r>
              <a:endParaRPr lang="en-US" sz="2987" dirty="0">
                <a:solidFill>
                  <a:srgbClr val="050B0A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A8C0C7-BC07-46AB-BB5D-BD8BFA7096D8}"/>
                </a:ext>
              </a:extLst>
            </p:cNvPr>
            <p:cNvSpPr/>
            <p:nvPr/>
          </p:nvSpPr>
          <p:spPr>
            <a:xfrm>
              <a:off x="2720348" y="3844869"/>
              <a:ext cx="269981" cy="270714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7EDE51C-D429-42BB-9B33-E39F00AEDA0E}"/>
                </a:ext>
              </a:extLst>
            </p:cNvPr>
            <p:cNvSpPr/>
            <p:nvPr/>
          </p:nvSpPr>
          <p:spPr>
            <a:xfrm>
              <a:off x="2987721" y="3666626"/>
              <a:ext cx="3659741" cy="628539"/>
            </a:xfrm>
            <a:custGeom>
              <a:avLst/>
              <a:gdLst>
                <a:gd name="connsiteX0" fmla="*/ 0 w 3439162"/>
                <a:gd name="connsiteY0" fmla="*/ 0 h 629415"/>
                <a:gd name="connsiteX1" fmla="*/ 3439162 w 3439162"/>
                <a:gd name="connsiteY1" fmla="*/ 0 h 629415"/>
                <a:gd name="connsiteX2" fmla="*/ 3439162 w 3439162"/>
                <a:gd name="connsiteY2" fmla="*/ 629415 h 629415"/>
                <a:gd name="connsiteX3" fmla="*/ 0 w 3439162"/>
                <a:gd name="connsiteY3" fmla="*/ 629415 h 629415"/>
                <a:gd name="connsiteX4" fmla="*/ 0 w 3439162"/>
                <a:gd name="connsiteY4" fmla="*/ 0 h 62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162" h="629415">
                  <a:moveTo>
                    <a:pt x="0" y="0"/>
                  </a:moveTo>
                  <a:lnTo>
                    <a:pt x="3439162" y="0"/>
                  </a:lnTo>
                  <a:lnTo>
                    <a:pt x="3439162" y="629415"/>
                  </a:lnTo>
                  <a:lnTo>
                    <a:pt x="0" y="6294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151723" tIns="151723" rIns="151723" bIns="151723" spcCol="1270" anchor="ctr"/>
            <a:lstStyle/>
            <a:p>
              <a:pPr defTabSz="948296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987">
                  <a:solidFill>
                    <a:srgbClr val="050B0A"/>
                  </a:solidFill>
                  <a:latin typeface="Times New Roman" pitchFamily="18" charset="0"/>
                </a:rPr>
                <a:t>Mục đích của người SX</a:t>
              </a:r>
              <a:endParaRPr lang="en-US" sz="2987" b="0">
                <a:solidFill>
                  <a:srgbClr val="050B0A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F01DD5-D235-45C9-B6CB-43D1320E3D4E}"/>
                </a:ext>
              </a:extLst>
            </p:cNvPr>
            <p:cNvSpPr/>
            <p:nvPr/>
          </p:nvSpPr>
          <p:spPr>
            <a:xfrm>
              <a:off x="2733391" y="4476088"/>
              <a:ext cx="267373" cy="269374"/>
            </a:xfrm>
            <a:prstGeom prst="rect">
              <a:avLst/>
            </a:prstGeom>
          </p:spPr>
          <p:style>
            <a:lnRef idx="2">
              <a:schemeClr val="accent4">
                <a:hueOff val="5055823"/>
                <a:satOff val="-9616"/>
                <a:lumOff val="-4607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A977FDB-2611-4CCC-860F-84D6E317341A}"/>
                </a:ext>
              </a:extLst>
            </p:cNvPr>
            <p:cNvSpPr/>
            <p:nvPr/>
          </p:nvSpPr>
          <p:spPr>
            <a:xfrm>
              <a:off x="2989025" y="4295166"/>
              <a:ext cx="3743214" cy="628539"/>
            </a:xfrm>
            <a:custGeom>
              <a:avLst/>
              <a:gdLst>
                <a:gd name="connsiteX0" fmla="*/ 0 w 3418345"/>
                <a:gd name="connsiteY0" fmla="*/ 0 h 629415"/>
                <a:gd name="connsiteX1" fmla="*/ 3418345 w 3418345"/>
                <a:gd name="connsiteY1" fmla="*/ 0 h 629415"/>
                <a:gd name="connsiteX2" fmla="*/ 3418345 w 3418345"/>
                <a:gd name="connsiteY2" fmla="*/ 629415 h 629415"/>
                <a:gd name="connsiteX3" fmla="*/ 0 w 3418345"/>
                <a:gd name="connsiteY3" fmla="*/ 629415 h 629415"/>
                <a:gd name="connsiteX4" fmla="*/ 0 w 3418345"/>
                <a:gd name="connsiteY4" fmla="*/ 0 h 62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8345" h="629415">
                  <a:moveTo>
                    <a:pt x="0" y="0"/>
                  </a:moveTo>
                  <a:lnTo>
                    <a:pt x="3418345" y="0"/>
                  </a:lnTo>
                  <a:lnTo>
                    <a:pt x="3418345" y="629415"/>
                  </a:lnTo>
                  <a:lnTo>
                    <a:pt x="0" y="6294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182067" tIns="182067" rIns="182067" bIns="182067" spcCol="1270" anchor="ctr"/>
            <a:lstStyle/>
            <a:p>
              <a:pPr defTabSz="1137956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987" dirty="0" err="1">
                  <a:solidFill>
                    <a:srgbClr val="050B0A"/>
                  </a:solidFill>
                  <a:latin typeface="Times New Roman" pitchFamily="18" charset="0"/>
                </a:rPr>
                <a:t>Thực</a:t>
              </a:r>
              <a:r>
                <a:rPr lang="en-US" sz="2987" dirty="0">
                  <a:solidFill>
                    <a:srgbClr val="050B0A"/>
                  </a:solidFill>
                  <a:latin typeface="Times New Roman" pitchFamily="18" charset="0"/>
                </a:rPr>
                <a:t> </a:t>
              </a:r>
              <a:r>
                <a:rPr lang="en-US" sz="2987" dirty="0" err="1">
                  <a:solidFill>
                    <a:srgbClr val="050B0A"/>
                  </a:solidFill>
                  <a:latin typeface="Times New Roman" pitchFamily="18" charset="0"/>
                </a:rPr>
                <a:t>hiện</a:t>
              </a:r>
              <a:r>
                <a:rPr lang="en-US" sz="2987" dirty="0">
                  <a:solidFill>
                    <a:srgbClr val="050B0A"/>
                  </a:solidFill>
                  <a:latin typeface="Times New Roman" pitchFamily="18" charset="0"/>
                </a:rPr>
                <a:t> </a:t>
              </a:r>
              <a:r>
                <a:rPr lang="en-US" sz="2987" dirty="0" err="1">
                  <a:solidFill>
                    <a:srgbClr val="050B0A"/>
                  </a:solidFill>
                  <a:latin typeface="Times New Roman" pitchFamily="18" charset="0"/>
                </a:rPr>
                <a:t>trước</a:t>
              </a:r>
              <a:r>
                <a:rPr lang="en-US" sz="2987" dirty="0">
                  <a:solidFill>
                    <a:srgbClr val="050B0A"/>
                  </a:solidFill>
                  <a:latin typeface="Times New Roman" pitchFamily="18" charset="0"/>
                </a:rPr>
                <a:t> </a:t>
              </a:r>
              <a:endParaRPr lang="en-US" sz="2987" b="0" dirty="0">
                <a:solidFill>
                  <a:srgbClr val="050B0A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115715-51A1-424B-A6AD-2DD20F139E5B}"/>
                </a:ext>
              </a:extLst>
            </p:cNvPr>
            <p:cNvSpPr/>
            <p:nvPr/>
          </p:nvSpPr>
          <p:spPr>
            <a:xfrm>
              <a:off x="6944833" y="3052829"/>
              <a:ext cx="3676696" cy="432875"/>
            </a:xfrm>
            <a:prstGeom prst="rect">
              <a:avLst/>
            </a:prstGeom>
          </p:spPr>
          <p:style>
            <a:lnRef idx="2">
              <a:schemeClr val="accent4">
                <a:hueOff val="20223292"/>
                <a:satOff val="-38463"/>
                <a:lumOff val="-18430"/>
                <a:alphaOff val="0"/>
              </a:schemeClr>
            </a:lnRef>
            <a:fillRef idx="1">
              <a:schemeClr val="accent4">
                <a:hueOff val="20223292"/>
                <a:satOff val="-38463"/>
                <a:lumOff val="-18430"/>
                <a:alphaOff val="0"/>
              </a:schemeClr>
            </a:fillRef>
            <a:effectRef idx="0">
              <a:schemeClr val="accent4">
                <a:hueOff val="20223292"/>
                <a:satOff val="-38463"/>
                <a:lumOff val="-1843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1CE544-D546-4863-91D7-2B871AC51028}"/>
                </a:ext>
              </a:extLst>
            </p:cNvPr>
            <p:cNvSpPr/>
            <p:nvPr/>
          </p:nvSpPr>
          <p:spPr>
            <a:xfrm>
              <a:off x="6968309" y="3216330"/>
              <a:ext cx="269981" cy="269374"/>
            </a:xfrm>
            <a:prstGeom prst="rect">
              <a:avLst/>
            </a:prstGeom>
          </p:spPr>
          <p:style>
            <a:lnRef idx="2">
              <a:schemeClr val="accent4">
                <a:hueOff val="20223292"/>
                <a:satOff val="-38463"/>
                <a:lumOff val="-1843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CCC51BF-8FF1-42A7-A6C5-C775AD219DF7}"/>
                </a:ext>
              </a:extLst>
            </p:cNvPr>
            <p:cNvSpPr/>
            <p:nvPr/>
          </p:nvSpPr>
          <p:spPr>
            <a:xfrm>
              <a:off x="6956570" y="2276872"/>
              <a:ext cx="3675392" cy="775957"/>
            </a:xfrm>
            <a:custGeom>
              <a:avLst/>
              <a:gdLst>
                <a:gd name="connsiteX0" fmla="*/ 0 w 3675639"/>
                <a:gd name="connsiteY0" fmla="*/ 0 h 776822"/>
                <a:gd name="connsiteX1" fmla="*/ 3675639 w 3675639"/>
                <a:gd name="connsiteY1" fmla="*/ 0 h 776822"/>
                <a:gd name="connsiteX2" fmla="*/ 3675639 w 3675639"/>
                <a:gd name="connsiteY2" fmla="*/ 776822 h 776822"/>
                <a:gd name="connsiteX3" fmla="*/ 0 w 3675639"/>
                <a:gd name="connsiteY3" fmla="*/ 776822 h 776822"/>
                <a:gd name="connsiteX4" fmla="*/ 0 w 3675639"/>
                <a:gd name="connsiteY4" fmla="*/ 0 h 7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639" h="776822">
                  <a:moveTo>
                    <a:pt x="0" y="0"/>
                  </a:moveTo>
                  <a:lnTo>
                    <a:pt x="3675639" y="0"/>
                  </a:lnTo>
                  <a:lnTo>
                    <a:pt x="3675639" y="776822"/>
                  </a:lnTo>
                  <a:lnTo>
                    <a:pt x="0" y="7768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48768" tIns="32512" rIns="48768" bIns="32512" spcCol="1270" anchor="ctr"/>
            <a:lstStyle/>
            <a:p>
              <a:pPr algn="ctr" defTabSz="1137956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987" u="sng" dirty="0" err="1">
                  <a:solidFill>
                    <a:srgbClr val="050B0A"/>
                  </a:solidFill>
                  <a:latin typeface="Times New Roman" pitchFamily="18" charset="0"/>
                </a:rPr>
                <a:t>Giá</a:t>
              </a:r>
              <a:r>
                <a:rPr lang="en-US" sz="2987" u="sng" dirty="0">
                  <a:solidFill>
                    <a:srgbClr val="050B0A"/>
                  </a:solidFill>
                  <a:latin typeface="Times New Roman" pitchFamily="18" charset="0"/>
                </a:rPr>
                <a:t> trị </a:t>
              </a:r>
              <a:r>
                <a:rPr lang="en-US" sz="2987" u="sng" dirty="0" err="1">
                  <a:solidFill>
                    <a:srgbClr val="050B0A"/>
                  </a:solidFill>
                  <a:latin typeface="Times New Roman" pitchFamily="18" charset="0"/>
                </a:rPr>
                <a:t>sử</a:t>
              </a:r>
              <a:r>
                <a:rPr lang="en-US" sz="2987" u="sng" dirty="0">
                  <a:solidFill>
                    <a:srgbClr val="050B0A"/>
                  </a:solidFill>
                  <a:latin typeface="Times New Roman" pitchFamily="18" charset="0"/>
                </a:rPr>
                <a:t> </a:t>
              </a:r>
              <a:r>
                <a:rPr lang="en-US" sz="2987" u="sng" dirty="0" err="1">
                  <a:solidFill>
                    <a:srgbClr val="050B0A"/>
                  </a:solidFill>
                  <a:latin typeface="Times New Roman" pitchFamily="18" charset="0"/>
                </a:rPr>
                <a:t>dụng</a:t>
              </a:r>
              <a:endParaRPr lang="en-US" sz="2987" dirty="0">
                <a:solidFill>
                  <a:srgbClr val="050B0A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CFBBB2-232C-4A78-902D-91EC69D48A13}"/>
                </a:ext>
              </a:extLst>
            </p:cNvPr>
            <p:cNvSpPr/>
            <p:nvPr/>
          </p:nvSpPr>
          <p:spPr>
            <a:xfrm>
              <a:off x="6964396" y="3856930"/>
              <a:ext cx="269981" cy="269374"/>
            </a:xfrm>
            <a:prstGeom prst="rect">
              <a:avLst/>
            </a:prstGeom>
          </p:spPr>
          <p:style>
            <a:lnRef idx="2">
              <a:schemeClr val="accent4">
                <a:hueOff val="10111646"/>
                <a:satOff val="-19232"/>
                <a:lumOff val="-9215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D8B0883-6ACF-4C03-B585-A3E1B4AF5532}"/>
                </a:ext>
              </a:extLst>
            </p:cNvPr>
            <p:cNvSpPr/>
            <p:nvPr/>
          </p:nvSpPr>
          <p:spPr>
            <a:xfrm>
              <a:off x="7319153" y="3666626"/>
              <a:ext cx="4369257" cy="628539"/>
            </a:xfrm>
            <a:custGeom>
              <a:avLst/>
              <a:gdLst>
                <a:gd name="connsiteX0" fmla="*/ 0 w 4057233"/>
                <a:gd name="connsiteY0" fmla="*/ 0 h 629415"/>
                <a:gd name="connsiteX1" fmla="*/ 4057233 w 4057233"/>
                <a:gd name="connsiteY1" fmla="*/ 0 h 629415"/>
                <a:gd name="connsiteX2" fmla="*/ 4057233 w 4057233"/>
                <a:gd name="connsiteY2" fmla="*/ 629415 h 629415"/>
                <a:gd name="connsiteX3" fmla="*/ 0 w 4057233"/>
                <a:gd name="connsiteY3" fmla="*/ 629415 h 629415"/>
                <a:gd name="connsiteX4" fmla="*/ 0 w 4057233"/>
                <a:gd name="connsiteY4" fmla="*/ 0 h 62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233" h="629415">
                  <a:moveTo>
                    <a:pt x="0" y="0"/>
                  </a:moveTo>
                  <a:lnTo>
                    <a:pt x="4057233" y="0"/>
                  </a:lnTo>
                  <a:lnTo>
                    <a:pt x="4057233" y="629415"/>
                  </a:lnTo>
                  <a:lnTo>
                    <a:pt x="0" y="6294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182067" tIns="182067" rIns="182067" bIns="182067" spcCol="1270" anchor="ctr"/>
            <a:lstStyle/>
            <a:p>
              <a:pPr defTabSz="1137956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987">
                  <a:solidFill>
                    <a:srgbClr val="050B0A"/>
                  </a:solidFill>
                  <a:latin typeface="Times New Roman" pitchFamily="18" charset="0"/>
                </a:rPr>
                <a:t>Mục đích của người mua</a:t>
              </a:r>
              <a:endParaRPr lang="en-US" sz="2987" b="0">
                <a:solidFill>
                  <a:srgbClr val="050B0A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E83F97-265A-4727-8773-E13909B1C631}"/>
                </a:ext>
              </a:extLst>
            </p:cNvPr>
            <p:cNvSpPr/>
            <p:nvPr/>
          </p:nvSpPr>
          <p:spPr>
            <a:xfrm>
              <a:off x="6978743" y="4476088"/>
              <a:ext cx="268677" cy="269374"/>
            </a:xfrm>
            <a:prstGeom prst="rect">
              <a:avLst/>
            </a:prstGeom>
          </p:spPr>
          <p:style>
            <a:lnRef idx="2">
              <a:schemeClr val="accent4">
                <a:hueOff val="15167469"/>
                <a:satOff val="-28847"/>
                <a:lumOff val="-1382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28F9AF9-57B0-4B0C-91EC-F90CE418AA4E}"/>
                </a:ext>
              </a:extLst>
            </p:cNvPr>
            <p:cNvSpPr/>
            <p:nvPr/>
          </p:nvSpPr>
          <p:spPr>
            <a:xfrm>
              <a:off x="7260462" y="4307227"/>
              <a:ext cx="3680610" cy="628539"/>
            </a:xfrm>
            <a:custGeom>
              <a:avLst/>
              <a:gdLst>
                <a:gd name="connsiteX0" fmla="*/ 0 w 3418345"/>
                <a:gd name="connsiteY0" fmla="*/ 0 h 629415"/>
                <a:gd name="connsiteX1" fmla="*/ 3418345 w 3418345"/>
                <a:gd name="connsiteY1" fmla="*/ 0 h 629415"/>
                <a:gd name="connsiteX2" fmla="*/ 3418345 w 3418345"/>
                <a:gd name="connsiteY2" fmla="*/ 629415 h 629415"/>
                <a:gd name="connsiteX3" fmla="*/ 0 w 3418345"/>
                <a:gd name="connsiteY3" fmla="*/ 629415 h 629415"/>
                <a:gd name="connsiteX4" fmla="*/ 0 w 3418345"/>
                <a:gd name="connsiteY4" fmla="*/ 0 h 62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8345" h="629415">
                  <a:moveTo>
                    <a:pt x="0" y="0"/>
                  </a:moveTo>
                  <a:lnTo>
                    <a:pt x="3418345" y="0"/>
                  </a:lnTo>
                  <a:lnTo>
                    <a:pt x="3418345" y="629415"/>
                  </a:lnTo>
                  <a:lnTo>
                    <a:pt x="0" y="6294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182067" tIns="182067" rIns="182067" bIns="182067" spcCol="1270" anchor="ctr"/>
            <a:lstStyle/>
            <a:p>
              <a:pPr defTabSz="1137956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987" dirty="0" err="1">
                  <a:solidFill>
                    <a:srgbClr val="050B0A"/>
                  </a:solidFill>
                  <a:latin typeface="Times New Roman" pitchFamily="18" charset="0"/>
                </a:rPr>
                <a:t>Thực</a:t>
              </a:r>
              <a:r>
                <a:rPr lang="en-US" sz="2987" dirty="0">
                  <a:solidFill>
                    <a:srgbClr val="050B0A"/>
                  </a:solidFill>
                  <a:latin typeface="Times New Roman" pitchFamily="18" charset="0"/>
                </a:rPr>
                <a:t> </a:t>
              </a:r>
              <a:r>
                <a:rPr lang="en-US" sz="2987" dirty="0" err="1">
                  <a:solidFill>
                    <a:srgbClr val="050B0A"/>
                  </a:solidFill>
                  <a:latin typeface="Times New Roman" pitchFamily="18" charset="0"/>
                </a:rPr>
                <a:t>hiện</a:t>
              </a:r>
              <a:r>
                <a:rPr lang="en-US" sz="2987" dirty="0">
                  <a:solidFill>
                    <a:srgbClr val="050B0A"/>
                  </a:solidFill>
                  <a:latin typeface="Times New Roman" pitchFamily="18" charset="0"/>
                </a:rPr>
                <a:t> </a:t>
              </a:r>
              <a:r>
                <a:rPr lang="en-US" sz="2987" dirty="0" err="1">
                  <a:solidFill>
                    <a:srgbClr val="050B0A"/>
                  </a:solidFill>
                  <a:latin typeface="Times New Roman" pitchFamily="18" charset="0"/>
                </a:rPr>
                <a:t>sau</a:t>
              </a:r>
              <a:r>
                <a:rPr lang="en-US" sz="2987" dirty="0">
                  <a:solidFill>
                    <a:srgbClr val="050B0A"/>
                  </a:solidFill>
                  <a:latin typeface="Times New Roman" pitchFamily="18" charset="0"/>
                </a:rPr>
                <a:t> </a:t>
              </a:r>
              <a:endParaRPr lang="en-US" sz="2987" b="0" dirty="0">
                <a:solidFill>
                  <a:srgbClr val="050B0A"/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69994C8-9AC9-45BF-974C-36C5F8F2B0B1}"/>
              </a:ext>
            </a:extLst>
          </p:cNvPr>
          <p:cNvSpPr/>
          <p:nvPr/>
        </p:nvSpPr>
        <p:spPr>
          <a:xfrm>
            <a:off x="439738" y="1928813"/>
            <a:ext cx="2312987" cy="736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00293" eaLnBrk="1" fontAlgn="auto" hangingPunct="1">
              <a:lnSpc>
                <a:spcPct val="14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sz="2987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Mâu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thuẫn</a:t>
            </a:r>
            <a:r>
              <a:rPr lang="en-US" sz="298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D1081A-CA1F-49E5-A215-E826E1854C91}"/>
              </a:ext>
            </a:extLst>
          </p:cNvPr>
          <p:cNvSpPr/>
          <p:nvPr/>
        </p:nvSpPr>
        <p:spPr>
          <a:xfrm>
            <a:off x="379413" y="5818188"/>
            <a:ext cx="12558712" cy="10112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130029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Vì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vậy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trước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trị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trả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trị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nó</a:t>
            </a:r>
            <a:endParaRPr lang="en-US" sz="2987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defTabSz="130029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87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987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trị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trị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87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endParaRPr lang="en-US" sz="2987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60965D-D44D-4653-BFFF-275742D6D37C}"/>
              </a:ext>
            </a:extLst>
          </p:cNvPr>
          <p:cNvSpPr/>
          <p:nvPr/>
        </p:nvSpPr>
        <p:spPr>
          <a:xfrm>
            <a:off x="634206" y="0"/>
            <a:ext cx="2293937" cy="954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00293" eaLnBrk="1" fontAlgn="auto" hangingPunct="1">
              <a:lnSpc>
                <a:spcPct val="14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sz="40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40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Tóm</a:t>
            </a:r>
            <a:r>
              <a:rPr lang="en-US" sz="4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4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DB963DD-17BF-44A2-AD09-95175AD83166}"/>
              </a:ext>
            </a:extLst>
          </p:cNvPr>
          <p:cNvSpPr/>
          <p:nvPr/>
        </p:nvSpPr>
        <p:spPr>
          <a:xfrm>
            <a:off x="1606550" y="1281113"/>
            <a:ext cx="10440988" cy="1512887"/>
          </a:xfrm>
          <a:custGeom>
            <a:avLst/>
            <a:gdLst>
              <a:gd name="connsiteX0" fmla="*/ 0 w 3738275"/>
              <a:gd name="connsiteY0" fmla="*/ 167123 h 1002716"/>
              <a:gd name="connsiteX1" fmla="*/ 167123 w 3738275"/>
              <a:gd name="connsiteY1" fmla="*/ 0 h 1002716"/>
              <a:gd name="connsiteX2" fmla="*/ 3571152 w 3738275"/>
              <a:gd name="connsiteY2" fmla="*/ 0 h 1002716"/>
              <a:gd name="connsiteX3" fmla="*/ 3738275 w 3738275"/>
              <a:gd name="connsiteY3" fmla="*/ 167123 h 1002716"/>
              <a:gd name="connsiteX4" fmla="*/ 3738275 w 3738275"/>
              <a:gd name="connsiteY4" fmla="*/ 835593 h 1002716"/>
              <a:gd name="connsiteX5" fmla="*/ 3571152 w 3738275"/>
              <a:gd name="connsiteY5" fmla="*/ 1002716 h 1002716"/>
              <a:gd name="connsiteX6" fmla="*/ 167123 w 3738275"/>
              <a:gd name="connsiteY6" fmla="*/ 1002716 h 1002716"/>
              <a:gd name="connsiteX7" fmla="*/ 0 w 3738275"/>
              <a:gd name="connsiteY7" fmla="*/ 835593 h 1002716"/>
              <a:gd name="connsiteX8" fmla="*/ 0 w 3738275"/>
              <a:gd name="connsiteY8" fmla="*/ 167123 h 100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8275" h="1002716">
                <a:moveTo>
                  <a:pt x="0" y="167123"/>
                </a:moveTo>
                <a:cubicBezTo>
                  <a:pt x="0" y="74824"/>
                  <a:pt x="74824" y="0"/>
                  <a:pt x="167123" y="0"/>
                </a:cubicBezTo>
                <a:lnTo>
                  <a:pt x="3571152" y="0"/>
                </a:lnTo>
                <a:cubicBezTo>
                  <a:pt x="3663451" y="0"/>
                  <a:pt x="3738275" y="74824"/>
                  <a:pt x="3738275" y="167123"/>
                </a:cubicBezTo>
                <a:lnTo>
                  <a:pt x="3738275" y="835593"/>
                </a:lnTo>
                <a:cubicBezTo>
                  <a:pt x="3738275" y="927892"/>
                  <a:pt x="3663451" y="1002716"/>
                  <a:pt x="3571152" y="1002716"/>
                </a:cubicBezTo>
                <a:lnTo>
                  <a:pt x="167123" y="1002716"/>
                </a:lnTo>
                <a:cubicBezTo>
                  <a:pt x="74824" y="1002716"/>
                  <a:pt x="0" y="927892"/>
                  <a:pt x="0" y="835593"/>
                </a:cubicBezTo>
                <a:lnTo>
                  <a:pt x="0" y="16712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96231" tIns="186324" rIns="186324" bIns="186324" spcCol="1270" anchor="ctr"/>
          <a:lstStyle/>
          <a:p>
            <a:pPr algn="just" defTabSz="1564689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267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GTSD VÀ GT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HH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Freeform: Shape 15">
            <a:extLst>
              <a:ext uri="{FF2B5EF4-FFF2-40B4-BE49-F238E27FC236}">
                <a16:creationId xmlns:a16="http://schemas.microsoft.com/office/drawing/2014/main" id="{58BF710E-25B7-4337-82A2-5B56933238FD}"/>
              </a:ext>
            </a:extLst>
          </p:cNvPr>
          <p:cNvSpPr/>
          <p:nvPr/>
        </p:nvSpPr>
        <p:spPr>
          <a:xfrm>
            <a:off x="1600200" y="3152775"/>
            <a:ext cx="10440988" cy="1512888"/>
          </a:xfrm>
          <a:custGeom>
            <a:avLst/>
            <a:gdLst>
              <a:gd name="connsiteX0" fmla="*/ 0 w 3738275"/>
              <a:gd name="connsiteY0" fmla="*/ 167123 h 1002716"/>
              <a:gd name="connsiteX1" fmla="*/ 167123 w 3738275"/>
              <a:gd name="connsiteY1" fmla="*/ 0 h 1002716"/>
              <a:gd name="connsiteX2" fmla="*/ 3571152 w 3738275"/>
              <a:gd name="connsiteY2" fmla="*/ 0 h 1002716"/>
              <a:gd name="connsiteX3" fmla="*/ 3738275 w 3738275"/>
              <a:gd name="connsiteY3" fmla="*/ 167123 h 1002716"/>
              <a:gd name="connsiteX4" fmla="*/ 3738275 w 3738275"/>
              <a:gd name="connsiteY4" fmla="*/ 835593 h 1002716"/>
              <a:gd name="connsiteX5" fmla="*/ 3571152 w 3738275"/>
              <a:gd name="connsiteY5" fmla="*/ 1002716 h 1002716"/>
              <a:gd name="connsiteX6" fmla="*/ 167123 w 3738275"/>
              <a:gd name="connsiteY6" fmla="*/ 1002716 h 1002716"/>
              <a:gd name="connsiteX7" fmla="*/ 0 w 3738275"/>
              <a:gd name="connsiteY7" fmla="*/ 835593 h 1002716"/>
              <a:gd name="connsiteX8" fmla="*/ 0 w 3738275"/>
              <a:gd name="connsiteY8" fmla="*/ 167123 h 100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8275" h="1002716">
                <a:moveTo>
                  <a:pt x="0" y="167123"/>
                </a:moveTo>
                <a:cubicBezTo>
                  <a:pt x="0" y="74824"/>
                  <a:pt x="74824" y="0"/>
                  <a:pt x="167123" y="0"/>
                </a:cubicBezTo>
                <a:lnTo>
                  <a:pt x="3571152" y="0"/>
                </a:lnTo>
                <a:cubicBezTo>
                  <a:pt x="3663451" y="0"/>
                  <a:pt x="3738275" y="74824"/>
                  <a:pt x="3738275" y="167123"/>
                </a:cubicBezTo>
                <a:lnTo>
                  <a:pt x="3738275" y="835593"/>
                </a:lnTo>
                <a:cubicBezTo>
                  <a:pt x="3738275" y="927892"/>
                  <a:pt x="3663451" y="1002716"/>
                  <a:pt x="3571152" y="1002716"/>
                </a:cubicBezTo>
                <a:lnTo>
                  <a:pt x="167123" y="1002716"/>
                </a:lnTo>
                <a:cubicBezTo>
                  <a:pt x="74824" y="1002716"/>
                  <a:pt x="0" y="927892"/>
                  <a:pt x="0" y="835593"/>
                </a:cubicBezTo>
                <a:lnTo>
                  <a:pt x="0" y="16712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96231" tIns="186324" rIns="186324" bIns="186324" spcCol="1270" anchor="ctr"/>
          <a:lstStyle/>
          <a:p>
            <a:pPr algn="just" defTabSz="1564689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267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 GTHH </a:t>
            </a:r>
            <a:r>
              <a:rPr lang="en-US" sz="4267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267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67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267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67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267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67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267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=&gt; KHỦNG HOẢNG SẢN XUẤT</a:t>
            </a:r>
            <a:endParaRPr 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15">
            <a:extLst>
              <a:ext uri="{FF2B5EF4-FFF2-40B4-BE49-F238E27FC236}">
                <a16:creationId xmlns:a16="http://schemas.microsoft.com/office/drawing/2014/main" id="{610CD2F3-E81A-4126-87A2-4A4548A0109B}"/>
              </a:ext>
            </a:extLst>
          </p:cNvPr>
          <p:cNvSpPr/>
          <p:nvPr/>
        </p:nvSpPr>
        <p:spPr>
          <a:xfrm>
            <a:off x="1677988" y="5073650"/>
            <a:ext cx="10440987" cy="1511300"/>
          </a:xfrm>
          <a:custGeom>
            <a:avLst/>
            <a:gdLst>
              <a:gd name="connsiteX0" fmla="*/ 0 w 3738275"/>
              <a:gd name="connsiteY0" fmla="*/ 167123 h 1002716"/>
              <a:gd name="connsiteX1" fmla="*/ 167123 w 3738275"/>
              <a:gd name="connsiteY1" fmla="*/ 0 h 1002716"/>
              <a:gd name="connsiteX2" fmla="*/ 3571152 w 3738275"/>
              <a:gd name="connsiteY2" fmla="*/ 0 h 1002716"/>
              <a:gd name="connsiteX3" fmla="*/ 3738275 w 3738275"/>
              <a:gd name="connsiteY3" fmla="*/ 167123 h 1002716"/>
              <a:gd name="connsiteX4" fmla="*/ 3738275 w 3738275"/>
              <a:gd name="connsiteY4" fmla="*/ 835593 h 1002716"/>
              <a:gd name="connsiteX5" fmla="*/ 3571152 w 3738275"/>
              <a:gd name="connsiteY5" fmla="*/ 1002716 h 1002716"/>
              <a:gd name="connsiteX6" fmla="*/ 167123 w 3738275"/>
              <a:gd name="connsiteY6" fmla="*/ 1002716 h 1002716"/>
              <a:gd name="connsiteX7" fmla="*/ 0 w 3738275"/>
              <a:gd name="connsiteY7" fmla="*/ 835593 h 1002716"/>
              <a:gd name="connsiteX8" fmla="*/ 0 w 3738275"/>
              <a:gd name="connsiteY8" fmla="*/ 167123 h 100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8275" h="1002716">
                <a:moveTo>
                  <a:pt x="0" y="167123"/>
                </a:moveTo>
                <a:cubicBezTo>
                  <a:pt x="0" y="74824"/>
                  <a:pt x="74824" y="0"/>
                  <a:pt x="167123" y="0"/>
                </a:cubicBezTo>
                <a:lnTo>
                  <a:pt x="3571152" y="0"/>
                </a:lnTo>
                <a:cubicBezTo>
                  <a:pt x="3663451" y="0"/>
                  <a:pt x="3738275" y="74824"/>
                  <a:pt x="3738275" y="167123"/>
                </a:cubicBezTo>
                <a:lnTo>
                  <a:pt x="3738275" y="835593"/>
                </a:lnTo>
                <a:cubicBezTo>
                  <a:pt x="3738275" y="927892"/>
                  <a:pt x="3663451" y="1002716"/>
                  <a:pt x="3571152" y="1002716"/>
                </a:cubicBezTo>
                <a:lnTo>
                  <a:pt x="167123" y="1002716"/>
                </a:lnTo>
                <a:cubicBezTo>
                  <a:pt x="74824" y="1002716"/>
                  <a:pt x="0" y="927892"/>
                  <a:pt x="0" y="835593"/>
                </a:cubicBezTo>
                <a:lnTo>
                  <a:pt x="0" y="167123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96231" tIns="186324" rIns="186324" bIns="186324" spcCol="1270" anchor="ctr"/>
          <a:lstStyle/>
          <a:p>
            <a:pPr algn="just" defTabSz="1564689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267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GTSD VÀ GT CỦA HÀNG HÓA VỪA THỐNG NHẤT VỪA MÂU THUẪN VỚI NHAU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8EF6E-480B-4165-A938-9D26F4EF3D55}"/>
              </a:ext>
            </a:extLst>
          </p:cNvPr>
          <p:cNvSpPr/>
          <p:nvPr/>
        </p:nvSpPr>
        <p:spPr>
          <a:xfrm>
            <a:off x="-41" y="4527550"/>
            <a:ext cx="1781257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00293" eaLnBrk="1" fontAlgn="auto" hangingPunct="1">
              <a:lnSpc>
                <a:spcPct val="14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sz="2987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VÌ VẬY</a:t>
            </a:r>
            <a:r>
              <a:rPr lang="en-US" sz="298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4AD14E-A31A-4AD2-8079-E195A6701FF0}"/>
              </a:ext>
            </a:extLst>
          </p:cNvPr>
          <p:cNvGrpSpPr/>
          <p:nvPr/>
        </p:nvGrpSpPr>
        <p:grpSpPr>
          <a:xfrm>
            <a:off x="165696" y="3513584"/>
            <a:ext cx="2620674" cy="968375"/>
            <a:chOff x="669753" y="3605268"/>
            <a:chExt cx="2620674" cy="968375"/>
          </a:xfrm>
        </p:grpSpPr>
        <p:sp>
          <p:nvSpPr>
            <p:cNvPr id="5" name="Rounded Rectangle 10">
              <a:extLst>
                <a:ext uri="{FF2B5EF4-FFF2-40B4-BE49-F238E27FC236}">
                  <a16:creationId xmlns:a16="http://schemas.microsoft.com/office/drawing/2014/main" id="{23CCF8C1-6F1E-4351-B45D-84565D1F4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53" y="3709932"/>
              <a:ext cx="1611655" cy="793680"/>
            </a:xfrm>
            <a:prstGeom prst="roundRect">
              <a:avLst>
                <a:gd name="adj" fmla="val 10000"/>
              </a:avLst>
            </a:prstGeom>
            <a:solidFill>
              <a:srgbClr val="477BA9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vi-VN" altLang="vi-VN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CB44DC70-5D8B-43B2-999D-BAEC3D40F64A}"/>
                </a:ext>
              </a:extLst>
            </p:cNvPr>
            <p:cNvSpPr/>
            <p:nvPr/>
          </p:nvSpPr>
          <p:spPr bwMode="auto">
            <a:xfrm>
              <a:off x="957784" y="3605268"/>
              <a:ext cx="2332643" cy="968375"/>
            </a:xfrm>
            <a:custGeom>
              <a:avLst/>
              <a:gdLst>
                <a:gd name="connsiteX0" fmla="*/ 0 w 1567762"/>
                <a:gd name="connsiteY0" fmla="*/ 99553 h 995529"/>
                <a:gd name="connsiteX1" fmla="*/ 99553 w 1567762"/>
                <a:gd name="connsiteY1" fmla="*/ 0 h 995529"/>
                <a:gd name="connsiteX2" fmla="*/ 1468209 w 1567762"/>
                <a:gd name="connsiteY2" fmla="*/ 0 h 995529"/>
                <a:gd name="connsiteX3" fmla="*/ 1567762 w 1567762"/>
                <a:gd name="connsiteY3" fmla="*/ 99553 h 995529"/>
                <a:gd name="connsiteX4" fmla="*/ 1567762 w 1567762"/>
                <a:gd name="connsiteY4" fmla="*/ 895976 h 995529"/>
                <a:gd name="connsiteX5" fmla="*/ 1468209 w 1567762"/>
                <a:gd name="connsiteY5" fmla="*/ 995529 h 995529"/>
                <a:gd name="connsiteX6" fmla="*/ 99553 w 1567762"/>
                <a:gd name="connsiteY6" fmla="*/ 995529 h 995529"/>
                <a:gd name="connsiteX7" fmla="*/ 0 w 1567762"/>
                <a:gd name="connsiteY7" fmla="*/ 895976 h 995529"/>
                <a:gd name="connsiteX8" fmla="*/ 0 w 1567762"/>
                <a:gd name="connsiteY8" fmla="*/ 99553 h 99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7762" h="995529">
                  <a:moveTo>
                    <a:pt x="0" y="99553"/>
                  </a:moveTo>
                  <a:cubicBezTo>
                    <a:pt x="0" y="44571"/>
                    <a:pt x="44571" y="0"/>
                    <a:pt x="99553" y="0"/>
                  </a:cubicBezTo>
                  <a:lnTo>
                    <a:pt x="1468209" y="0"/>
                  </a:lnTo>
                  <a:cubicBezTo>
                    <a:pt x="1523191" y="0"/>
                    <a:pt x="1567762" y="44571"/>
                    <a:pt x="1567762" y="99553"/>
                  </a:cubicBezTo>
                  <a:lnTo>
                    <a:pt x="1567762" y="895976"/>
                  </a:lnTo>
                  <a:cubicBezTo>
                    <a:pt x="1567762" y="950958"/>
                    <a:pt x="1523191" y="995529"/>
                    <a:pt x="1468209" y="995529"/>
                  </a:cubicBezTo>
                  <a:lnTo>
                    <a:pt x="99553" y="995529"/>
                  </a:lnTo>
                  <a:cubicBezTo>
                    <a:pt x="44571" y="995529"/>
                    <a:pt x="0" y="950958"/>
                    <a:pt x="0" y="895976"/>
                  </a:cubicBezTo>
                  <a:lnTo>
                    <a:pt x="0" y="99553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87899" tIns="87899" rIns="87899" bIns="87899" spcCol="1270" anchor="ctr"/>
            <a:lstStyle/>
            <a:p>
              <a:pPr algn="ctr" defTabSz="62622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Lao </a:t>
              </a:r>
              <a:r>
                <a:rPr lang="en-US" sz="280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28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SX </a:t>
              </a:r>
            </a:p>
            <a:p>
              <a:pPr algn="ctr" defTabSz="62622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280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àng</a:t>
              </a:r>
              <a:r>
                <a:rPr lang="en-US" sz="28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endParaRPr lang="en-US" sz="28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05714675-9CE8-4CC5-BA9D-300ADBF3C0F1}"/>
              </a:ext>
            </a:extLst>
          </p:cNvPr>
          <p:cNvGrpSpPr>
            <a:grpSpLocks/>
          </p:cNvGrpSpPr>
          <p:nvPr/>
        </p:nvGrpSpPr>
        <p:grpSpPr bwMode="auto">
          <a:xfrm>
            <a:off x="1620048" y="1929408"/>
            <a:ext cx="3817537" cy="1363663"/>
            <a:chOff x="1671638" y="2470150"/>
            <a:chExt cx="4879975" cy="1363663"/>
          </a:xfrm>
        </p:grpSpPr>
        <p:sp>
          <p:nvSpPr>
            <p:cNvPr id="9" name="Rounded Rectangle 13">
              <a:extLst>
                <a:ext uri="{FF2B5EF4-FFF2-40B4-BE49-F238E27FC236}">
                  <a16:creationId xmlns:a16="http://schemas.microsoft.com/office/drawing/2014/main" id="{A1274B0D-F670-4511-BBC7-35518529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638" y="2470150"/>
              <a:ext cx="4792662" cy="1363663"/>
            </a:xfrm>
            <a:prstGeom prst="roundRect">
              <a:avLst>
                <a:gd name="adj" fmla="val 10000"/>
              </a:avLst>
            </a:prstGeom>
            <a:solidFill>
              <a:srgbClr val="528CC1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vi-VN" altLang="vi-VN"/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02B7EDAD-F179-4A92-86DD-9F4E5B20C15B}"/>
                </a:ext>
              </a:extLst>
            </p:cNvPr>
            <p:cNvSpPr/>
            <p:nvPr/>
          </p:nvSpPr>
          <p:spPr>
            <a:xfrm>
              <a:off x="1760538" y="2470150"/>
              <a:ext cx="4791075" cy="1363663"/>
            </a:xfrm>
            <a:custGeom>
              <a:avLst/>
              <a:gdLst>
                <a:gd name="connsiteX0" fmla="*/ 0 w 1567762"/>
                <a:gd name="connsiteY0" fmla="*/ 99553 h 995529"/>
                <a:gd name="connsiteX1" fmla="*/ 99553 w 1567762"/>
                <a:gd name="connsiteY1" fmla="*/ 0 h 995529"/>
                <a:gd name="connsiteX2" fmla="*/ 1468209 w 1567762"/>
                <a:gd name="connsiteY2" fmla="*/ 0 h 995529"/>
                <a:gd name="connsiteX3" fmla="*/ 1567762 w 1567762"/>
                <a:gd name="connsiteY3" fmla="*/ 99553 h 995529"/>
                <a:gd name="connsiteX4" fmla="*/ 1567762 w 1567762"/>
                <a:gd name="connsiteY4" fmla="*/ 895976 h 995529"/>
                <a:gd name="connsiteX5" fmla="*/ 1468209 w 1567762"/>
                <a:gd name="connsiteY5" fmla="*/ 995529 h 995529"/>
                <a:gd name="connsiteX6" fmla="*/ 99553 w 1567762"/>
                <a:gd name="connsiteY6" fmla="*/ 995529 h 995529"/>
                <a:gd name="connsiteX7" fmla="*/ 0 w 1567762"/>
                <a:gd name="connsiteY7" fmla="*/ 895976 h 995529"/>
                <a:gd name="connsiteX8" fmla="*/ 0 w 1567762"/>
                <a:gd name="connsiteY8" fmla="*/ 99553 h 99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7762" h="995529">
                  <a:moveTo>
                    <a:pt x="0" y="99553"/>
                  </a:moveTo>
                  <a:cubicBezTo>
                    <a:pt x="0" y="44571"/>
                    <a:pt x="44571" y="0"/>
                    <a:pt x="99553" y="0"/>
                  </a:cubicBezTo>
                  <a:lnTo>
                    <a:pt x="1468209" y="0"/>
                  </a:lnTo>
                  <a:cubicBezTo>
                    <a:pt x="1523191" y="0"/>
                    <a:pt x="1567762" y="44571"/>
                    <a:pt x="1567762" y="99553"/>
                  </a:cubicBezTo>
                  <a:lnTo>
                    <a:pt x="1567762" y="895976"/>
                  </a:lnTo>
                  <a:cubicBezTo>
                    <a:pt x="1567762" y="950958"/>
                    <a:pt x="1523191" y="995529"/>
                    <a:pt x="1468209" y="995529"/>
                  </a:cubicBezTo>
                  <a:lnTo>
                    <a:pt x="99553" y="995529"/>
                  </a:lnTo>
                  <a:cubicBezTo>
                    <a:pt x="44571" y="995529"/>
                    <a:pt x="0" y="950958"/>
                    <a:pt x="0" y="895976"/>
                  </a:cubicBezTo>
                  <a:lnTo>
                    <a:pt x="0" y="99553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87899" tIns="87899" rIns="87899" bIns="87899" spcCol="1270" anchor="ctr"/>
            <a:lstStyle/>
            <a:p>
              <a:pPr algn="just" defTabSz="62622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Xét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mục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đích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riêng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thao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riêng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đối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tượng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riêng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riêng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11" name="Group 21">
            <a:extLst>
              <a:ext uri="{FF2B5EF4-FFF2-40B4-BE49-F238E27FC236}">
                <a16:creationId xmlns:a16="http://schemas.microsoft.com/office/drawing/2014/main" id="{09B51462-899A-4DCA-BA9C-1DDCF02D8CB4}"/>
              </a:ext>
            </a:extLst>
          </p:cNvPr>
          <p:cNvGrpSpPr>
            <a:grpSpLocks/>
          </p:cNvGrpSpPr>
          <p:nvPr/>
        </p:nvGrpSpPr>
        <p:grpSpPr bwMode="auto">
          <a:xfrm>
            <a:off x="1532736" y="4702472"/>
            <a:ext cx="3904849" cy="1363662"/>
            <a:chOff x="1671638" y="2470150"/>
            <a:chExt cx="4991586" cy="1363663"/>
          </a:xfrm>
        </p:grpSpPr>
        <p:sp>
          <p:nvSpPr>
            <p:cNvPr id="12" name="Rounded Rectangle 22">
              <a:extLst>
                <a:ext uri="{FF2B5EF4-FFF2-40B4-BE49-F238E27FC236}">
                  <a16:creationId xmlns:a16="http://schemas.microsoft.com/office/drawing/2014/main" id="{E2F40C4D-5F06-4487-9290-034D8ECF3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638" y="2470150"/>
              <a:ext cx="4792662" cy="1363663"/>
            </a:xfrm>
            <a:prstGeom prst="roundRect">
              <a:avLst>
                <a:gd name="adj" fmla="val 10000"/>
              </a:avLst>
            </a:prstGeom>
            <a:solidFill>
              <a:srgbClr val="528CC1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vi-VN" altLang="vi-VN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2A48C4BC-5A73-44C1-9DA3-7CA476500AD3}"/>
                </a:ext>
              </a:extLst>
            </p:cNvPr>
            <p:cNvSpPr/>
            <p:nvPr/>
          </p:nvSpPr>
          <p:spPr>
            <a:xfrm>
              <a:off x="1760536" y="2470150"/>
              <a:ext cx="4902688" cy="1363663"/>
            </a:xfrm>
            <a:custGeom>
              <a:avLst/>
              <a:gdLst>
                <a:gd name="connsiteX0" fmla="*/ 0 w 1567762"/>
                <a:gd name="connsiteY0" fmla="*/ 99553 h 995529"/>
                <a:gd name="connsiteX1" fmla="*/ 99553 w 1567762"/>
                <a:gd name="connsiteY1" fmla="*/ 0 h 995529"/>
                <a:gd name="connsiteX2" fmla="*/ 1468209 w 1567762"/>
                <a:gd name="connsiteY2" fmla="*/ 0 h 995529"/>
                <a:gd name="connsiteX3" fmla="*/ 1567762 w 1567762"/>
                <a:gd name="connsiteY3" fmla="*/ 99553 h 995529"/>
                <a:gd name="connsiteX4" fmla="*/ 1567762 w 1567762"/>
                <a:gd name="connsiteY4" fmla="*/ 895976 h 995529"/>
                <a:gd name="connsiteX5" fmla="*/ 1468209 w 1567762"/>
                <a:gd name="connsiteY5" fmla="*/ 995529 h 995529"/>
                <a:gd name="connsiteX6" fmla="*/ 99553 w 1567762"/>
                <a:gd name="connsiteY6" fmla="*/ 995529 h 995529"/>
                <a:gd name="connsiteX7" fmla="*/ 0 w 1567762"/>
                <a:gd name="connsiteY7" fmla="*/ 895976 h 995529"/>
                <a:gd name="connsiteX8" fmla="*/ 0 w 1567762"/>
                <a:gd name="connsiteY8" fmla="*/ 99553 h 99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7762" h="995529">
                  <a:moveTo>
                    <a:pt x="0" y="99553"/>
                  </a:moveTo>
                  <a:cubicBezTo>
                    <a:pt x="0" y="44571"/>
                    <a:pt x="44571" y="0"/>
                    <a:pt x="99553" y="0"/>
                  </a:cubicBezTo>
                  <a:lnTo>
                    <a:pt x="1468209" y="0"/>
                  </a:lnTo>
                  <a:cubicBezTo>
                    <a:pt x="1523191" y="0"/>
                    <a:pt x="1567762" y="44571"/>
                    <a:pt x="1567762" y="99553"/>
                  </a:cubicBezTo>
                  <a:lnTo>
                    <a:pt x="1567762" y="895976"/>
                  </a:lnTo>
                  <a:cubicBezTo>
                    <a:pt x="1567762" y="950958"/>
                    <a:pt x="1523191" y="995529"/>
                    <a:pt x="1468209" y="995529"/>
                  </a:cubicBezTo>
                  <a:lnTo>
                    <a:pt x="99553" y="995529"/>
                  </a:lnTo>
                  <a:cubicBezTo>
                    <a:pt x="44571" y="995529"/>
                    <a:pt x="0" y="950958"/>
                    <a:pt x="0" y="895976"/>
                  </a:cubicBezTo>
                  <a:lnTo>
                    <a:pt x="0" y="99553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lIns="87899" tIns="87899" rIns="87899" bIns="87899" spcCol="1270" anchor="ctr"/>
            <a:lstStyle/>
            <a:p>
              <a:pPr algn="just" defTabSz="62622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Xét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sự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tiêu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hao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sức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lực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thời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gian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lao</a:t>
              </a:r>
              <a:r>
                <a:rPr lang="en-US" sz="28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endParaRPr lang="en-US" sz="2800" b="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FA56A8-C532-46D7-9A9B-0FEB859B9AC1}"/>
              </a:ext>
            </a:extLst>
          </p:cNvPr>
          <p:cNvGrpSpPr>
            <a:grpSpLocks/>
          </p:cNvGrpSpPr>
          <p:nvPr/>
        </p:nvGrpSpPr>
        <p:grpSpPr bwMode="auto">
          <a:xfrm>
            <a:off x="5507131" y="1929406"/>
            <a:ext cx="1760220" cy="1363663"/>
            <a:chOff x="2835275" y="3752206"/>
            <a:chExt cx="3241465" cy="136281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6D14FFF-5CDC-40C3-BDE9-DFE442FD7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990975"/>
              <a:ext cx="3090863" cy="885271"/>
            </a:xfrm>
            <a:prstGeom prst="roundRect">
              <a:avLst>
                <a:gd name="adj" fmla="val 10000"/>
              </a:avLst>
            </a:prstGeom>
            <a:solidFill>
              <a:srgbClr val="5F9CD5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vi-VN" altLang="vi-VN" sz="24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FAE0AFB-A981-4E3B-8242-E54D8FDAEAD4}"/>
                </a:ext>
              </a:extLst>
            </p:cNvPr>
            <p:cNvSpPr/>
            <p:nvPr/>
          </p:nvSpPr>
          <p:spPr>
            <a:xfrm>
              <a:off x="3014663" y="3752206"/>
              <a:ext cx="3062077" cy="1362811"/>
            </a:xfrm>
            <a:custGeom>
              <a:avLst/>
              <a:gdLst>
                <a:gd name="connsiteX0" fmla="*/ 0 w 1567762"/>
                <a:gd name="connsiteY0" fmla="*/ 99553 h 995529"/>
                <a:gd name="connsiteX1" fmla="*/ 99553 w 1567762"/>
                <a:gd name="connsiteY1" fmla="*/ 0 h 995529"/>
                <a:gd name="connsiteX2" fmla="*/ 1468209 w 1567762"/>
                <a:gd name="connsiteY2" fmla="*/ 0 h 995529"/>
                <a:gd name="connsiteX3" fmla="*/ 1567762 w 1567762"/>
                <a:gd name="connsiteY3" fmla="*/ 99553 h 995529"/>
                <a:gd name="connsiteX4" fmla="*/ 1567762 w 1567762"/>
                <a:gd name="connsiteY4" fmla="*/ 895976 h 995529"/>
                <a:gd name="connsiteX5" fmla="*/ 1468209 w 1567762"/>
                <a:gd name="connsiteY5" fmla="*/ 995529 h 995529"/>
                <a:gd name="connsiteX6" fmla="*/ 99553 w 1567762"/>
                <a:gd name="connsiteY6" fmla="*/ 995529 h 995529"/>
                <a:gd name="connsiteX7" fmla="*/ 0 w 1567762"/>
                <a:gd name="connsiteY7" fmla="*/ 895976 h 995529"/>
                <a:gd name="connsiteX8" fmla="*/ 0 w 1567762"/>
                <a:gd name="connsiteY8" fmla="*/ 99553 h 99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7762" h="995529">
                  <a:moveTo>
                    <a:pt x="0" y="99553"/>
                  </a:moveTo>
                  <a:cubicBezTo>
                    <a:pt x="0" y="44571"/>
                    <a:pt x="44571" y="0"/>
                    <a:pt x="99553" y="0"/>
                  </a:cubicBezTo>
                  <a:lnTo>
                    <a:pt x="1468209" y="0"/>
                  </a:lnTo>
                  <a:cubicBezTo>
                    <a:pt x="1523191" y="0"/>
                    <a:pt x="1567762" y="44571"/>
                    <a:pt x="1567762" y="99553"/>
                  </a:cubicBezTo>
                  <a:lnTo>
                    <a:pt x="1567762" y="895976"/>
                  </a:lnTo>
                  <a:cubicBezTo>
                    <a:pt x="1567762" y="950958"/>
                    <a:pt x="1523191" y="995529"/>
                    <a:pt x="1468209" y="995529"/>
                  </a:cubicBezTo>
                  <a:lnTo>
                    <a:pt x="99553" y="995529"/>
                  </a:lnTo>
                  <a:cubicBezTo>
                    <a:pt x="44571" y="995529"/>
                    <a:pt x="0" y="950958"/>
                    <a:pt x="0" y="895976"/>
                  </a:cubicBezTo>
                  <a:lnTo>
                    <a:pt x="0" y="99553"/>
                  </a:lnTo>
                  <a:close/>
                </a:path>
              </a:pathLst>
            </a:custGeom>
            <a:solidFill>
              <a:srgbClr val="FFC000">
                <a:alpha val="90000"/>
              </a:srgbClr>
            </a:solidFill>
            <a:ln w="12700" cap="flat" cmpd="sng" algn="ctr">
              <a:solidFill>
                <a:srgbClr val="5B9BD5">
                  <a:tint val="7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lIns="87899" tIns="87899" rIns="87899" bIns="87899" spcCol="1270" anchor="ctr"/>
            <a:lstStyle/>
            <a:p>
              <a:pPr algn="ctr" defTabSz="62622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LAO</a:t>
              </a:r>
              <a:r>
                <a:rPr lang="vi-VN" sz="2400" b="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 </a:t>
              </a:r>
              <a:endParaRPr lang="vi-VN" sz="24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defTabSz="62622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2400" b="0" kern="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cụ</a:t>
              </a:r>
              <a:r>
                <a:rPr lang="en-US" sz="2400" b="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0" kern="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endParaRPr lang="en-US" sz="24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23B178C3-DE48-464A-893B-548585438F14}"/>
              </a:ext>
            </a:extLst>
          </p:cNvPr>
          <p:cNvSpPr/>
          <p:nvPr/>
        </p:nvSpPr>
        <p:spPr>
          <a:xfrm>
            <a:off x="7282982" y="1952277"/>
            <a:ext cx="1955722" cy="1363662"/>
          </a:xfrm>
          <a:custGeom>
            <a:avLst/>
            <a:gdLst>
              <a:gd name="connsiteX0" fmla="*/ 0 w 1567762"/>
              <a:gd name="connsiteY0" fmla="*/ 99553 h 995529"/>
              <a:gd name="connsiteX1" fmla="*/ 99553 w 1567762"/>
              <a:gd name="connsiteY1" fmla="*/ 0 h 995529"/>
              <a:gd name="connsiteX2" fmla="*/ 1468209 w 1567762"/>
              <a:gd name="connsiteY2" fmla="*/ 0 h 995529"/>
              <a:gd name="connsiteX3" fmla="*/ 1567762 w 1567762"/>
              <a:gd name="connsiteY3" fmla="*/ 99553 h 995529"/>
              <a:gd name="connsiteX4" fmla="*/ 1567762 w 1567762"/>
              <a:gd name="connsiteY4" fmla="*/ 895976 h 995529"/>
              <a:gd name="connsiteX5" fmla="*/ 1468209 w 1567762"/>
              <a:gd name="connsiteY5" fmla="*/ 995529 h 995529"/>
              <a:gd name="connsiteX6" fmla="*/ 99553 w 1567762"/>
              <a:gd name="connsiteY6" fmla="*/ 995529 h 995529"/>
              <a:gd name="connsiteX7" fmla="*/ 0 w 1567762"/>
              <a:gd name="connsiteY7" fmla="*/ 895976 h 995529"/>
              <a:gd name="connsiteX8" fmla="*/ 0 w 1567762"/>
              <a:gd name="connsiteY8" fmla="*/ 99553 h 99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7762" h="995529">
                <a:moveTo>
                  <a:pt x="0" y="99553"/>
                </a:moveTo>
                <a:cubicBezTo>
                  <a:pt x="0" y="44571"/>
                  <a:pt x="44571" y="0"/>
                  <a:pt x="99553" y="0"/>
                </a:cubicBezTo>
                <a:lnTo>
                  <a:pt x="1468209" y="0"/>
                </a:lnTo>
                <a:cubicBezTo>
                  <a:pt x="1523191" y="0"/>
                  <a:pt x="1567762" y="44571"/>
                  <a:pt x="1567762" y="99553"/>
                </a:cubicBezTo>
                <a:lnTo>
                  <a:pt x="1567762" y="895976"/>
                </a:lnTo>
                <a:cubicBezTo>
                  <a:pt x="1567762" y="950958"/>
                  <a:pt x="1523191" y="995529"/>
                  <a:pt x="1468209" y="995529"/>
                </a:cubicBezTo>
                <a:lnTo>
                  <a:pt x="99553" y="995529"/>
                </a:lnTo>
                <a:cubicBezTo>
                  <a:pt x="44571" y="995529"/>
                  <a:pt x="0" y="950958"/>
                  <a:pt x="0" y="895976"/>
                </a:cubicBezTo>
                <a:lnTo>
                  <a:pt x="0" y="99553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5B9BD5">
                <a:tint val="7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lIns="87899" tIns="87899" rIns="87899" bIns="87899" spcCol="1270" anchor="ctr"/>
          <a:lstStyle/>
          <a:p>
            <a:pPr algn="ctr" defTabSz="626223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8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800" kern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kern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8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GTSD</a:t>
            </a:r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4080F5B7-9693-4A00-9FC3-B0DB94504DB5}"/>
              </a:ext>
            </a:extLst>
          </p:cNvPr>
          <p:cNvSpPr/>
          <p:nvPr/>
        </p:nvSpPr>
        <p:spPr>
          <a:xfrm>
            <a:off x="7334720" y="4702472"/>
            <a:ext cx="1899869" cy="1363662"/>
          </a:xfrm>
          <a:custGeom>
            <a:avLst/>
            <a:gdLst>
              <a:gd name="connsiteX0" fmla="*/ 0 w 1567762"/>
              <a:gd name="connsiteY0" fmla="*/ 99553 h 995529"/>
              <a:gd name="connsiteX1" fmla="*/ 99553 w 1567762"/>
              <a:gd name="connsiteY1" fmla="*/ 0 h 995529"/>
              <a:gd name="connsiteX2" fmla="*/ 1468209 w 1567762"/>
              <a:gd name="connsiteY2" fmla="*/ 0 h 995529"/>
              <a:gd name="connsiteX3" fmla="*/ 1567762 w 1567762"/>
              <a:gd name="connsiteY3" fmla="*/ 99553 h 995529"/>
              <a:gd name="connsiteX4" fmla="*/ 1567762 w 1567762"/>
              <a:gd name="connsiteY4" fmla="*/ 895976 h 995529"/>
              <a:gd name="connsiteX5" fmla="*/ 1468209 w 1567762"/>
              <a:gd name="connsiteY5" fmla="*/ 995529 h 995529"/>
              <a:gd name="connsiteX6" fmla="*/ 99553 w 1567762"/>
              <a:gd name="connsiteY6" fmla="*/ 995529 h 995529"/>
              <a:gd name="connsiteX7" fmla="*/ 0 w 1567762"/>
              <a:gd name="connsiteY7" fmla="*/ 895976 h 995529"/>
              <a:gd name="connsiteX8" fmla="*/ 0 w 1567762"/>
              <a:gd name="connsiteY8" fmla="*/ 99553 h 99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7762" h="995529">
                <a:moveTo>
                  <a:pt x="0" y="99553"/>
                </a:moveTo>
                <a:cubicBezTo>
                  <a:pt x="0" y="44571"/>
                  <a:pt x="44571" y="0"/>
                  <a:pt x="99553" y="0"/>
                </a:cubicBezTo>
                <a:lnTo>
                  <a:pt x="1468209" y="0"/>
                </a:lnTo>
                <a:cubicBezTo>
                  <a:pt x="1523191" y="0"/>
                  <a:pt x="1567762" y="44571"/>
                  <a:pt x="1567762" y="99553"/>
                </a:cubicBezTo>
                <a:lnTo>
                  <a:pt x="1567762" y="895976"/>
                </a:lnTo>
                <a:cubicBezTo>
                  <a:pt x="1567762" y="950958"/>
                  <a:pt x="1523191" y="995529"/>
                  <a:pt x="1468209" y="995529"/>
                </a:cubicBezTo>
                <a:lnTo>
                  <a:pt x="99553" y="995529"/>
                </a:lnTo>
                <a:cubicBezTo>
                  <a:pt x="44571" y="995529"/>
                  <a:pt x="0" y="950958"/>
                  <a:pt x="0" y="895976"/>
                </a:cubicBezTo>
                <a:lnTo>
                  <a:pt x="0" y="99553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5B9BD5">
                <a:tint val="7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lIns="87899" tIns="87899" rIns="87899" bIns="87899" spcCol="1270" anchor="ctr"/>
          <a:lstStyle/>
          <a:p>
            <a:pPr algn="ctr" defTabSz="626223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800" kern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8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GT</a:t>
            </a:r>
          </a:p>
        </p:txBody>
      </p:sp>
      <p:grpSp>
        <p:nvGrpSpPr>
          <p:cNvPr id="23" name="Group 24">
            <a:extLst>
              <a:ext uri="{FF2B5EF4-FFF2-40B4-BE49-F238E27FC236}">
                <a16:creationId xmlns:a16="http://schemas.microsoft.com/office/drawing/2014/main" id="{CCBF97AD-5C25-4151-BCAF-B4792BC9D34D}"/>
              </a:ext>
            </a:extLst>
          </p:cNvPr>
          <p:cNvGrpSpPr>
            <a:grpSpLocks/>
          </p:cNvGrpSpPr>
          <p:nvPr/>
        </p:nvGrpSpPr>
        <p:grpSpPr bwMode="auto">
          <a:xfrm>
            <a:off x="5470524" y="4702472"/>
            <a:ext cx="1864196" cy="1363662"/>
            <a:chOff x="2835275" y="3990975"/>
            <a:chExt cx="3206750" cy="885271"/>
          </a:xfrm>
        </p:grpSpPr>
        <p:sp>
          <p:nvSpPr>
            <p:cNvPr id="24" name="Rounded Rectangle 25">
              <a:extLst>
                <a:ext uri="{FF2B5EF4-FFF2-40B4-BE49-F238E27FC236}">
                  <a16:creationId xmlns:a16="http://schemas.microsoft.com/office/drawing/2014/main" id="{D97AD3DB-E773-487F-A059-17747E1A5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3990975"/>
              <a:ext cx="3090863" cy="885271"/>
            </a:xfrm>
            <a:prstGeom prst="roundRect">
              <a:avLst>
                <a:gd name="adj" fmla="val 10000"/>
              </a:avLst>
            </a:prstGeom>
            <a:solidFill>
              <a:srgbClr val="5F9CD5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vi-VN" altLang="vi-VN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1D59A54F-4359-492E-9B15-5A2C612F711E}"/>
                </a:ext>
              </a:extLst>
            </p:cNvPr>
            <p:cNvSpPr/>
            <p:nvPr/>
          </p:nvSpPr>
          <p:spPr>
            <a:xfrm>
              <a:off x="3014663" y="3990975"/>
              <a:ext cx="3027362" cy="885271"/>
            </a:xfrm>
            <a:custGeom>
              <a:avLst/>
              <a:gdLst>
                <a:gd name="connsiteX0" fmla="*/ 0 w 1567762"/>
                <a:gd name="connsiteY0" fmla="*/ 99553 h 995529"/>
                <a:gd name="connsiteX1" fmla="*/ 99553 w 1567762"/>
                <a:gd name="connsiteY1" fmla="*/ 0 h 995529"/>
                <a:gd name="connsiteX2" fmla="*/ 1468209 w 1567762"/>
                <a:gd name="connsiteY2" fmla="*/ 0 h 995529"/>
                <a:gd name="connsiteX3" fmla="*/ 1567762 w 1567762"/>
                <a:gd name="connsiteY3" fmla="*/ 99553 h 995529"/>
                <a:gd name="connsiteX4" fmla="*/ 1567762 w 1567762"/>
                <a:gd name="connsiteY4" fmla="*/ 895976 h 995529"/>
                <a:gd name="connsiteX5" fmla="*/ 1468209 w 1567762"/>
                <a:gd name="connsiteY5" fmla="*/ 995529 h 995529"/>
                <a:gd name="connsiteX6" fmla="*/ 99553 w 1567762"/>
                <a:gd name="connsiteY6" fmla="*/ 995529 h 995529"/>
                <a:gd name="connsiteX7" fmla="*/ 0 w 1567762"/>
                <a:gd name="connsiteY7" fmla="*/ 895976 h 995529"/>
                <a:gd name="connsiteX8" fmla="*/ 0 w 1567762"/>
                <a:gd name="connsiteY8" fmla="*/ 99553 h 99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7762" h="995529">
                  <a:moveTo>
                    <a:pt x="0" y="99553"/>
                  </a:moveTo>
                  <a:cubicBezTo>
                    <a:pt x="0" y="44571"/>
                    <a:pt x="44571" y="0"/>
                    <a:pt x="99553" y="0"/>
                  </a:cubicBezTo>
                  <a:lnTo>
                    <a:pt x="1468209" y="0"/>
                  </a:lnTo>
                  <a:cubicBezTo>
                    <a:pt x="1523191" y="0"/>
                    <a:pt x="1567762" y="44571"/>
                    <a:pt x="1567762" y="99553"/>
                  </a:cubicBezTo>
                  <a:lnTo>
                    <a:pt x="1567762" y="895976"/>
                  </a:lnTo>
                  <a:cubicBezTo>
                    <a:pt x="1567762" y="950958"/>
                    <a:pt x="1523191" y="995529"/>
                    <a:pt x="1468209" y="995529"/>
                  </a:cubicBezTo>
                  <a:lnTo>
                    <a:pt x="99553" y="995529"/>
                  </a:lnTo>
                  <a:cubicBezTo>
                    <a:pt x="44571" y="995529"/>
                    <a:pt x="0" y="950958"/>
                    <a:pt x="0" y="895976"/>
                  </a:cubicBezTo>
                  <a:lnTo>
                    <a:pt x="0" y="99553"/>
                  </a:lnTo>
                  <a:close/>
                </a:path>
              </a:pathLst>
            </a:custGeom>
            <a:solidFill>
              <a:srgbClr val="FFC000">
                <a:alpha val="90000"/>
              </a:srgbClr>
            </a:solidFill>
            <a:ln w="12700" cap="flat" cmpd="sng" algn="ctr">
              <a:solidFill>
                <a:srgbClr val="5B9BD5">
                  <a:tint val="7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lIns="87899" tIns="87899" rIns="87899" bIns="87899" spcCol="1270" anchor="ctr"/>
            <a:lstStyle/>
            <a:p>
              <a:pPr algn="ctr" defTabSz="62622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2800" b="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LAO ĐỘNG </a:t>
              </a:r>
              <a:r>
                <a:rPr lang="en-US" sz="2800" b="0" kern="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trừu</a:t>
              </a:r>
              <a:r>
                <a:rPr lang="en-US" sz="2800" b="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kern="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tượng</a:t>
              </a:r>
              <a:endPara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464ED1C-13D9-4229-8340-16C2E7B06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1273" y="2860925"/>
            <a:ext cx="38353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1442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indent="0" algn="ctr" eaLnBrk="1" hangingPunct="1"/>
            <a:r>
              <a:rPr lang="en-US" altLang="en-US" sz="36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=&gt; </a:t>
            </a:r>
            <a:r>
              <a:rPr lang="en-US" altLang="en-US" sz="3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Chỉ</a:t>
            </a:r>
            <a:r>
              <a:rPr lang="en-US" altLang="en-US" sz="36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sz="36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LĐ SX HH </a:t>
            </a:r>
            <a:r>
              <a:rPr lang="en-US" altLang="en-US" sz="3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mới</a:t>
            </a:r>
            <a:r>
              <a:rPr lang="en-US" altLang="en-US" sz="36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sz="36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tính</a:t>
            </a:r>
            <a:r>
              <a:rPr lang="en-US" altLang="en-US" sz="36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hai</a:t>
            </a:r>
            <a:r>
              <a:rPr lang="en-US" altLang="en-US" sz="36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i="1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mặt</a:t>
            </a:r>
            <a:endParaRPr lang="en-US" altLang="en-US" sz="3600" i="1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A9E0DF7-EF0F-4916-BE93-C3A290104530}"/>
              </a:ext>
            </a:extLst>
          </p:cNvPr>
          <p:cNvSpPr/>
          <p:nvPr/>
        </p:nvSpPr>
        <p:spPr>
          <a:xfrm>
            <a:off x="9234589" y="2577480"/>
            <a:ext cx="580179" cy="288032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07088B4-F2F5-42C5-AAD8-00D0A00E9D83}"/>
              </a:ext>
            </a:extLst>
          </p:cNvPr>
          <p:cNvCxnSpPr>
            <a:stCxn id="5" idx="1"/>
            <a:endCxn id="9" idx="1"/>
          </p:cNvCxnSpPr>
          <p:nvPr/>
        </p:nvCxnSpPr>
        <p:spPr>
          <a:xfrm rot="10800000" flipH="1">
            <a:off x="165696" y="2611240"/>
            <a:ext cx="1454352" cy="1403848"/>
          </a:xfrm>
          <a:prstGeom prst="bentConnector3">
            <a:avLst>
              <a:gd name="adj1" fmla="val -15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585349A-B86C-46C2-82A6-F2C8CA95ABC8}"/>
              </a:ext>
            </a:extLst>
          </p:cNvPr>
          <p:cNvCxnSpPr>
            <a:stCxn id="5" idx="1"/>
            <a:endCxn id="12" idx="1"/>
          </p:cNvCxnSpPr>
          <p:nvPr/>
        </p:nvCxnSpPr>
        <p:spPr>
          <a:xfrm rot="10800000" flipH="1" flipV="1">
            <a:off x="165696" y="4015087"/>
            <a:ext cx="1367040" cy="1369215"/>
          </a:xfrm>
          <a:prstGeom prst="bentConnector3">
            <a:avLst>
              <a:gd name="adj1" fmla="val -167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">
            <a:extLst>
              <a:ext uri="{FF2B5EF4-FFF2-40B4-BE49-F238E27FC236}">
                <a16:creationId xmlns:a16="http://schemas.microsoft.com/office/drawing/2014/main" id="{AB0491D2-F901-4C09-A806-E97890B59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0801" y="202500"/>
            <a:ext cx="9128125" cy="635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52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8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en-US" sz="32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en-US" sz="328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altLang="en-US" sz="328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altLang="en-US" sz="328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28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altLang="en-US" sz="328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sz="328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en-US" sz="328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altLang="en-US" sz="328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328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altLang="en-US" sz="3287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1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6" grpId="0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B2F11A4B-366E-4B5A-AA13-21BEDBBFB5F6}"/>
              </a:ext>
            </a:extLst>
          </p:cNvPr>
          <p:cNvSpPr/>
          <p:nvPr/>
        </p:nvSpPr>
        <p:spPr>
          <a:xfrm>
            <a:off x="8551068" y="82707"/>
            <a:ext cx="3240087" cy="647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LĐ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trừu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4315F1-A564-4AE3-9F58-7DDD9D0BEF60}"/>
              </a:ext>
            </a:extLst>
          </p:cNvPr>
          <p:cNvSpPr/>
          <p:nvPr/>
        </p:nvSpPr>
        <p:spPr>
          <a:xfrm>
            <a:off x="7006457" y="777701"/>
            <a:ext cx="5650270" cy="16557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LĐ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SX HH</a:t>
            </a:r>
            <a:endParaRPr lang="en-US" sz="2800" b="0" kern="0" dirty="0">
              <a:solidFill>
                <a:srgbClr val="000000">
                  <a:lumMod val="95000"/>
                  <a:lumOff val="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17" b="0" kern="0" dirty="0">
              <a:solidFill>
                <a:srgbClr val="000000">
                  <a:lumMod val="95000"/>
                  <a:lumOff val="5000"/>
                </a:srgbClr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27BCA2-714C-4F3E-87F5-4D3B4F56933C}"/>
              </a:ext>
            </a:extLst>
          </p:cNvPr>
          <p:cNvSpPr/>
          <p:nvPr/>
        </p:nvSpPr>
        <p:spPr>
          <a:xfrm>
            <a:off x="61616" y="0"/>
            <a:ext cx="6480150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4AC8977B-06D1-4A71-B3F4-1513A1EFC8FD}"/>
              </a:ext>
            </a:extLst>
          </p:cNvPr>
          <p:cNvSpPr/>
          <p:nvPr/>
        </p:nvSpPr>
        <p:spPr>
          <a:xfrm>
            <a:off x="1844290" y="86724"/>
            <a:ext cx="3240087" cy="647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cụ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1D593D35-277A-49BF-9C00-D651C00F8589}"/>
              </a:ext>
            </a:extLst>
          </p:cNvPr>
          <p:cNvSpPr/>
          <p:nvPr/>
        </p:nvSpPr>
        <p:spPr>
          <a:xfrm>
            <a:off x="379027" y="764837"/>
            <a:ext cx="6170614" cy="16557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LĐ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cụ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nghề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en-US" sz="2800" b="0" kern="0" dirty="0">
              <a:solidFill>
                <a:srgbClr val="000000">
                  <a:lumMod val="95000"/>
                  <a:lumOff val="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17" b="0" kern="0" dirty="0">
              <a:solidFill>
                <a:srgbClr val="000000">
                  <a:lumMod val="95000"/>
                  <a:lumOff val="5000"/>
                </a:srgbClr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5CAAD4-27A3-4722-B705-14A19B586059}"/>
              </a:ext>
            </a:extLst>
          </p:cNvPr>
          <p:cNvSpPr/>
          <p:nvPr/>
        </p:nvSpPr>
        <p:spPr>
          <a:xfrm>
            <a:off x="5469857" y="2420600"/>
            <a:ext cx="2159567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00293" eaLnBrk="1" fontAlgn="auto" hangingPunct="1">
              <a:lnSpc>
                <a:spcPct val="14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sz="2987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vi-VN" sz="2987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Đặc trưng</a:t>
            </a:r>
            <a:r>
              <a:rPr lang="en-US" sz="2987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9B0C3665-3E20-4907-8834-79FC38492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94" y="3085397"/>
            <a:ext cx="5907349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indent="-571500" algn="just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ạo ra một giá trị sử dụng nhất định</a:t>
            </a: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B6BD32B-E087-45B2-8AD6-69E671A8D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94" y="4158140"/>
            <a:ext cx="5907349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indent="-571500" algn="just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 ánh trình độ phân công lao động xã hội</a:t>
            </a: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641BA1AB-8220-4C79-9DF1-99DB22ACD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94" y="5314946"/>
            <a:ext cx="590734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indent="-571500" algn="just" eaLnBrk="1" hangingPunct="1">
              <a:buFont typeface="Wingdings" panose="05000000000000000000" pitchFamily="2" charset="2"/>
              <a:buChar char="ü"/>
              <a:defRPr/>
            </a:pPr>
            <a:r>
              <a:rPr lang="vi-V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phạm trù vĩnh viễn</a:t>
            </a: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A692D7F1-1E2E-4914-926C-FC6C46455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93" y="6053960"/>
            <a:ext cx="5907349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indent="-571500" algn="just" eaLnBrk="1" hangingPunct="1">
              <a:buFont typeface="Wingdings" panose="05000000000000000000" pitchFamily="2" charset="2"/>
              <a:buChar char="ü"/>
              <a:defRPr/>
            </a:pPr>
            <a:r>
              <a:rPr lang="vi-V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LĐ ngày càng đa dạng, phong phú, chuyên môn hóa cao</a:t>
            </a: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49EF3C2A-48DA-4156-9F78-AD94E9271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544" y="3085397"/>
            <a:ext cx="590734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indent="-571500" algn="just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ạo ra giá trị của hàng hóa</a:t>
            </a: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85DC1CFA-BDA1-4308-8DE2-BDD85BF1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4102" y="5314946"/>
            <a:ext cx="590734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indent="-571500" algn="just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một phạm trù lịch sử</a:t>
            </a: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7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0" name="Group 1">
            <a:extLst>
              <a:ext uri="{FF2B5EF4-FFF2-40B4-BE49-F238E27FC236}">
                <a16:creationId xmlns:a16="http://schemas.microsoft.com/office/drawing/2014/main" id="{ADA6FE9C-F08C-4EBA-9122-47AAAB18CF2A}"/>
              </a:ext>
            </a:extLst>
          </p:cNvPr>
          <p:cNvGrpSpPr>
            <a:grpSpLocks/>
          </p:cNvGrpSpPr>
          <p:nvPr/>
        </p:nvGrpSpPr>
        <p:grpSpPr bwMode="auto">
          <a:xfrm>
            <a:off x="885825" y="1762125"/>
            <a:ext cx="11520488" cy="4630738"/>
            <a:chOff x="899592" y="1340768"/>
            <a:chExt cx="7560840" cy="4752528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67A35264-3123-4878-9705-C32B992D5601}"/>
                </a:ext>
              </a:extLst>
            </p:cNvPr>
            <p:cNvGraphicFramePr/>
            <p:nvPr/>
          </p:nvGraphicFramePr>
          <p:xfrm>
            <a:off x="899592" y="1340768"/>
            <a:ext cx="7560840" cy="47525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3775E-DE90-486B-8B73-8B97EB1A4279}"/>
                </a:ext>
              </a:extLst>
            </p:cNvPr>
            <p:cNvSpPr txBox="1"/>
            <p:nvPr/>
          </p:nvSpPr>
          <p:spPr bwMode="auto">
            <a:xfrm>
              <a:off x="1041358" y="2330368"/>
              <a:ext cx="877599" cy="6512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3523" dirty="0">
                  <a:ln w="22225">
                    <a:solidFill>
                      <a:srgbClr val="BAAA12"/>
                    </a:solidFill>
                    <a:prstDash val="solid"/>
                  </a:ln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2.1.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A6B80-8955-459F-B442-79BFA3130BC9}"/>
                </a:ext>
              </a:extLst>
            </p:cNvPr>
            <p:cNvSpPr txBox="1"/>
            <p:nvPr/>
          </p:nvSpPr>
          <p:spPr bwMode="auto">
            <a:xfrm>
              <a:off x="1210687" y="4500255"/>
              <a:ext cx="810091" cy="6512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523" dirty="0">
                  <a:ln w="22225">
                    <a:solidFill>
                      <a:srgbClr val="BAAA12"/>
                    </a:solidFill>
                    <a:prstDash val="solid"/>
                  </a:ln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2.2.</a:t>
              </a:r>
            </a:p>
          </p:txBody>
        </p:sp>
      </p:grp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9D29457-144D-4FDB-9089-48DC582A14E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3124200" y="721519"/>
            <a:ext cx="7085012" cy="373062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287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NỘI DUNG CHÍNH CỦA CHƯƠNG</a:t>
            </a:r>
          </a:p>
        </p:txBody>
      </p:sp>
      <p:grpSp>
        <p:nvGrpSpPr>
          <p:cNvPr id="73733" name="Group 1">
            <a:extLst>
              <a:ext uri="{FF2B5EF4-FFF2-40B4-BE49-F238E27FC236}">
                <a16:creationId xmlns:a16="http://schemas.microsoft.com/office/drawing/2014/main" id="{64510696-C4D3-42A4-B2F3-EB89C7D5E835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1209328"/>
            <a:ext cx="6756400" cy="90487"/>
            <a:chOff x="2700338" y="1052513"/>
            <a:chExt cx="5543550" cy="73025"/>
          </a:xfrm>
        </p:grpSpPr>
        <p:cxnSp>
          <p:nvCxnSpPr>
            <p:cNvPr id="73735" name="Straight Connector 5">
              <a:extLst>
                <a:ext uri="{FF2B5EF4-FFF2-40B4-BE49-F238E27FC236}">
                  <a16:creationId xmlns:a16="http://schemas.microsoft.com/office/drawing/2014/main" id="{8F3F7523-3BFC-4E9A-9539-14146E3AB6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0338" y="1052513"/>
              <a:ext cx="5543550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736" name="Straight Connector 6">
              <a:extLst>
                <a:ext uri="{FF2B5EF4-FFF2-40B4-BE49-F238E27FC236}">
                  <a16:creationId xmlns:a16="http://schemas.microsoft.com/office/drawing/2014/main" id="{BA8C52AF-2B6B-4C9A-964D-AF2BCECA8F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92500" y="1125538"/>
              <a:ext cx="4103688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705691C-8E94-4256-A7B0-08B79347E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756" y="293327"/>
            <a:ext cx="1159328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vi-VN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Mối quan hệ giữa lao động cụ thể và lao động trứu tượng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401EE5-49D1-4181-8654-EF7FCEB018FF}"/>
              </a:ext>
            </a:extLst>
          </p:cNvPr>
          <p:cNvSpPr/>
          <p:nvPr/>
        </p:nvSpPr>
        <p:spPr>
          <a:xfrm>
            <a:off x="1840706" y="4233664"/>
            <a:ext cx="3240087" cy="647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cụ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464D7D7-4225-46C8-A774-EA9BEC24051D}"/>
              </a:ext>
            </a:extLst>
          </p:cNvPr>
          <p:cNvSpPr/>
          <p:nvPr/>
        </p:nvSpPr>
        <p:spPr>
          <a:xfrm>
            <a:off x="7659294" y="4233664"/>
            <a:ext cx="3240087" cy="647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LĐ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trừu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F56167-9853-445C-A262-B7F8545163A6}"/>
              </a:ext>
            </a:extLst>
          </p:cNvPr>
          <p:cNvSpPr/>
          <p:nvPr/>
        </p:nvSpPr>
        <p:spPr>
          <a:xfrm>
            <a:off x="1660524" y="3009528"/>
            <a:ext cx="3600450" cy="647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GTSD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FA1320-8A96-448C-A536-98B143D8E1A1}"/>
              </a:ext>
            </a:extLst>
          </p:cNvPr>
          <p:cNvSpPr/>
          <p:nvPr/>
        </p:nvSpPr>
        <p:spPr>
          <a:xfrm>
            <a:off x="7431088" y="2976000"/>
            <a:ext cx="3600450" cy="6477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GT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5C831D-9D11-4B82-8861-0C7E18748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5357813"/>
            <a:ext cx="4114800" cy="715962"/>
          </a:xfrm>
          <a:prstGeom prst="rect">
            <a:avLst/>
          </a:prstGeom>
          <a:solidFill>
            <a:srgbClr val="00B0F0"/>
          </a:solidFill>
          <a:ln w="6350" cap="flat" cmpd="sng" algn="ctr">
            <a:solidFill>
              <a:srgbClr val="0000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17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 TÍNH TƯ NHÂN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2419D-A29D-4593-9868-7777D3652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13" y="5356225"/>
            <a:ext cx="4114800" cy="715963"/>
          </a:xfrm>
          <a:prstGeom prst="rect">
            <a:avLst/>
          </a:prstGeom>
          <a:solidFill>
            <a:srgbClr val="00B0F0"/>
          </a:solidFill>
          <a:ln>
            <a:noFill/>
            <a:headEnd/>
            <a:tailE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2817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2817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 T</a:t>
            </a:r>
            <a:r>
              <a:rPr lang="en-US" sz="2817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ÍNH XÃ HỘI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17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hlinkClick r:id="rId2" action="ppaction://hlinksldjump"/>
            <a:extLst>
              <a:ext uri="{FF2B5EF4-FFF2-40B4-BE49-F238E27FC236}">
                <a16:creationId xmlns:a16="http://schemas.microsoft.com/office/drawing/2014/main" id="{D0E162DE-820F-4DD9-9175-29F6794BD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165" y="6131489"/>
            <a:ext cx="9923463" cy="62547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E78A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2817" b="0" kern="0" dirty="0">
              <a:solidFill>
                <a:srgbClr val="000000"/>
              </a:solidFill>
              <a:latin typeface="Arial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âu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ẫn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17" kern="0" dirty="0">
              <a:solidFill>
                <a:srgbClr val="4454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270" name="Picture 18">
            <a:extLst>
              <a:ext uri="{FF2B5EF4-FFF2-40B4-BE49-F238E27FC236}">
                <a16:creationId xmlns:a16="http://schemas.microsoft.com/office/drawing/2014/main" id="{B43A8731-540C-4C00-A986-BCC668B9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5357813"/>
            <a:ext cx="16335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12F130-57FF-4B53-809A-D3573DA277E3}"/>
              </a:ext>
            </a:extLst>
          </p:cNvPr>
          <p:cNvSpPr/>
          <p:nvPr/>
        </p:nvSpPr>
        <p:spPr>
          <a:xfrm>
            <a:off x="4907736" y="1234479"/>
            <a:ext cx="2880320" cy="12287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 HÓA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71BCC2B6-511B-4836-BD10-0D1C99E223B2}"/>
              </a:ext>
            </a:extLst>
          </p:cNvPr>
          <p:cNvSpPr/>
          <p:nvPr/>
        </p:nvSpPr>
        <p:spPr>
          <a:xfrm>
            <a:off x="9094688" y="4881364"/>
            <a:ext cx="432048" cy="474861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50C7025D-52A8-41F0-8ECB-BC7B90B29C68}"/>
              </a:ext>
            </a:extLst>
          </p:cNvPr>
          <p:cNvSpPr/>
          <p:nvPr/>
        </p:nvSpPr>
        <p:spPr>
          <a:xfrm>
            <a:off x="9015289" y="3737655"/>
            <a:ext cx="432048" cy="474861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9F0D27BB-4557-4D2A-AD83-6C7760403566}"/>
              </a:ext>
            </a:extLst>
          </p:cNvPr>
          <p:cNvSpPr/>
          <p:nvPr/>
        </p:nvSpPr>
        <p:spPr>
          <a:xfrm>
            <a:off x="3028702" y="4888836"/>
            <a:ext cx="432048" cy="474861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73F85EC0-C6A0-4E2B-8964-8EE8AD819A95}"/>
              </a:ext>
            </a:extLst>
          </p:cNvPr>
          <p:cNvSpPr/>
          <p:nvPr/>
        </p:nvSpPr>
        <p:spPr>
          <a:xfrm>
            <a:off x="3028702" y="3708561"/>
            <a:ext cx="432048" cy="474861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9C824E-8B6E-4961-9969-9DD295A7CF21}"/>
              </a:ext>
            </a:extLst>
          </p:cNvPr>
          <p:cNvSpPr/>
          <p:nvPr/>
        </p:nvSpPr>
        <p:spPr>
          <a:xfrm>
            <a:off x="3291840" y="1687781"/>
            <a:ext cx="1575582" cy="1308637"/>
          </a:xfrm>
          <a:custGeom>
            <a:avLst/>
            <a:gdLst>
              <a:gd name="connsiteX0" fmla="*/ 1575582 w 1575582"/>
              <a:gd name="connsiteY0" fmla="*/ 70681 h 1308637"/>
              <a:gd name="connsiteX1" fmla="*/ 1491175 w 1575582"/>
              <a:gd name="connsiteY1" fmla="*/ 14410 h 1308637"/>
              <a:gd name="connsiteX2" fmla="*/ 1406769 w 1575582"/>
              <a:gd name="connsiteY2" fmla="*/ 342 h 1308637"/>
              <a:gd name="connsiteX3" fmla="*/ 562708 w 1575582"/>
              <a:gd name="connsiteY3" fmla="*/ 70681 h 1308637"/>
              <a:gd name="connsiteX4" fmla="*/ 450166 w 1575582"/>
              <a:gd name="connsiteY4" fmla="*/ 141019 h 1308637"/>
              <a:gd name="connsiteX5" fmla="*/ 407963 w 1575582"/>
              <a:gd name="connsiteY5" fmla="*/ 239493 h 1308637"/>
              <a:gd name="connsiteX6" fmla="*/ 365760 w 1575582"/>
              <a:gd name="connsiteY6" fmla="*/ 309831 h 1308637"/>
              <a:gd name="connsiteX7" fmla="*/ 337625 w 1575582"/>
              <a:gd name="connsiteY7" fmla="*/ 436441 h 1308637"/>
              <a:gd name="connsiteX8" fmla="*/ 323557 w 1575582"/>
              <a:gd name="connsiteY8" fmla="*/ 506779 h 1308637"/>
              <a:gd name="connsiteX9" fmla="*/ 295422 w 1575582"/>
              <a:gd name="connsiteY9" fmla="*/ 563050 h 1308637"/>
              <a:gd name="connsiteX10" fmla="*/ 239151 w 1575582"/>
              <a:gd name="connsiteY10" fmla="*/ 689659 h 1308637"/>
              <a:gd name="connsiteX11" fmla="*/ 211015 w 1575582"/>
              <a:gd name="connsiteY11" fmla="*/ 830336 h 1308637"/>
              <a:gd name="connsiteX12" fmla="*/ 182880 w 1575582"/>
              <a:gd name="connsiteY12" fmla="*/ 900674 h 1308637"/>
              <a:gd name="connsiteX13" fmla="*/ 98474 w 1575582"/>
              <a:gd name="connsiteY13" fmla="*/ 1055419 h 1308637"/>
              <a:gd name="connsiteX14" fmla="*/ 70338 w 1575582"/>
              <a:gd name="connsiteY14" fmla="*/ 1111690 h 1308637"/>
              <a:gd name="connsiteX15" fmla="*/ 42203 w 1575582"/>
              <a:gd name="connsiteY15" fmla="*/ 1252367 h 1308637"/>
              <a:gd name="connsiteX16" fmla="*/ 0 w 1575582"/>
              <a:gd name="connsiteY16" fmla="*/ 1308637 h 130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75582" h="1308637">
                <a:moveTo>
                  <a:pt x="1575582" y="70681"/>
                </a:moveTo>
                <a:cubicBezTo>
                  <a:pt x="1547446" y="51924"/>
                  <a:pt x="1522389" y="27416"/>
                  <a:pt x="1491175" y="14410"/>
                </a:cubicBezTo>
                <a:cubicBezTo>
                  <a:pt x="1464846" y="3439"/>
                  <a:pt x="1435240" y="-1384"/>
                  <a:pt x="1406769" y="342"/>
                </a:cubicBezTo>
                <a:cubicBezTo>
                  <a:pt x="1124957" y="17422"/>
                  <a:pt x="844062" y="47235"/>
                  <a:pt x="562708" y="70681"/>
                </a:cubicBezTo>
                <a:cubicBezTo>
                  <a:pt x="525194" y="94127"/>
                  <a:pt x="484710" y="113384"/>
                  <a:pt x="450166" y="141019"/>
                </a:cubicBezTo>
                <a:cubicBezTo>
                  <a:pt x="410892" y="172438"/>
                  <a:pt x="426605" y="197549"/>
                  <a:pt x="407963" y="239493"/>
                </a:cubicBezTo>
                <a:cubicBezTo>
                  <a:pt x="396858" y="264479"/>
                  <a:pt x="379828" y="286385"/>
                  <a:pt x="365760" y="309831"/>
                </a:cubicBezTo>
                <a:cubicBezTo>
                  <a:pt x="323334" y="521959"/>
                  <a:pt x="377355" y="257652"/>
                  <a:pt x="337625" y="436441"/>
                </a:cubicBezTo>
                <a:cubicBezTo>
                  <a:pt x="332438" y="459782"/>
                  <a:pt x="331118" y="484096"/>
                  <a:pt x="323557" y="506779"/>
                </a:cubicBezTo>
                <a:cubicBezTo>
                  <a:pt x="316925" y="526674"/>
                  <a:pt x="303939" y="543887"/>
                  <a:pt x="295422" y="563050"/>
                </a:cubicBezTo>
                <a:cubicBezTo>
                  <a:pt x="223574" y="724707"/>
                  <a:pt x="308412" y="551135"/>
                  <a:pt x="239151" y="689659"/>
                </a:cubicBezTo>
                <a:cubicBezTo>
                  <a:pt x="229772" y="736551"/>
                  <a:pt x="228775" y="785935"/>
                  <a:pt x="211015" y="830336"/>
                </a:cubicBezTo>
                <a:cubicBezTo>
                  <a:pt x="201637" y="853782"/>
                  <a:pt x="193136" y="877598"/>
                  <a:pt x="182880" y="900674"/>
                </a:cubicBezTo>
                <a:cubicBezTo>
                  <a:pt x="157464" y="957860"/>
                  <a:pt x="129768" y="998048"/>
                  <a:pt x="98474" y="1055419"/>
                </a:cubicBezTo>
                <a:cubicBezTo>
                  <a:pt x="88432" y="1073829"/>
                  <a:pt x="79717" y="1092933"/>
                  <a:pt x="70338" y="1111690"/>
                </a:cubicBezTo>
                <a:cubicBezTo>
                  <a:pt x="68571" y="1122292"/>
                  <a:pt x="52697" y="1231379"/>
                  <a:pt x="42203" y="1252367"/>
                </a:cubicBezTo>
                <a:cubicBezTo>
                  <a:pt x="31718" y="1273338"/>
                  <a:pt x="0" y="1308637"/>
                  <a:pt x="0" y="1308637"/>
                </a:cubicBezTo>
              </a:path>
            </a:pathLst>
          </a:cu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02F22AE5-3227-4F1F-90ED-4B047554FE7D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6471165" y="2339926"/>
            <a:ext cx="836655" cy="108319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5FB796E1-60D3-444C-B7B2-0606AABE63F7}"/>
              </a:ext>
            </a:extLst>
          </p:cNvPr>
          <p:cNvCxnSpPr>
            <a:stCxn id="3" idx="2"/>
            <a:endCxn id="9" idx="3"/>
          </p:cNvCxnSpPr>
          <p:nvPr/>
        </p:nvCxnSpPr>
        <p:spPr>
          <a:xfrm rot="5400000">
            <a:off x="5369344" y="2354825"/>
            <a:ext cx="870183" cy="108692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BAAC602-4323-4385-820B-D00026CC4946}"/>
              </a:ext>
            </a:extLst>
          </p:cNvPr>
          <p:cNvSpPr/>
          <p:nvPr/>
        </p:nvSpPr>
        <p:spPr>
          <a:xfrm>
            <a:off x="4964459" y="3474756"/>
            <a:ext cx="2890535" cy="475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00293" eaLnBrk="1" fontAlgn="auto" hangingPunct="1">
              <a:lnSpc>
                <a:spcPct val="14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vi-V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(Thống nhất, mâu thuẫn</a:t>
            </a:r>
            <a:r>
              <a:rPr lang="vi-V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extBox 6">
            <a:extLst>
              <a:ext uri="{FF2B5EF4-FFF2-40B4-BE49-F238E27FC236}">
                <a16:creationId xmlns:a16="http://schemas.microsoft.com/office/drawing/2014/main" id="{46ED401B-2A33-4A7C-BAD6-C9775E5AA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4129" y="473628"/>
            <a:ext cx="117302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nhân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HH</a:t>
            </a:r>
          </a:p>
        </p:txBody>
      </p:sp>
      <p:sp>
        <p:nvSpPr>
          <p:cNvPr id="17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07DC37C-AD25-4A85-8A85-5D97F028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38" y="6304310"/>
            <a:ext cx="101457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1442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indent="0" eaLnBrk="1" hangingPunct="1"/>
            <a:r>
              <a:rPr lang="en-US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=&gt; </a:t>
            </a:r>
            <a:r>
              <a:rPr lang="en-US" altLang="en-US" sz="36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Giá</a:t>
            </a:r>
            <a:r>
              <a:rPr lang="en-US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trị</a:t>
            </a:r>
            <a:r>
              <a:rPr lang="en-US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HH </a:t>
            </a:r>
            <a:r>
              <a:rPr lang="en-US" altLang="en-US" sz="36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thể</a:t>
            </a:r>
            <a:r>
              <a:rPr lang="en-US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so </a:t>
            </a:r>
            <a:r>
              <a:rPr lang="en-US" altLang="en-US" sz="36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sánh</a:t>
            </a:r>
            <a:r>
              <a:rPr lang="en-US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được</a:t>
            </a:r>
            <a:r>
              <a:rPr lang="en-US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với</a:t>
            </a:r>
            <a:r>
              <a:rPr lang="en-US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mhau</a:t>
            </a:r>
            <a:endParaRPr lang="en-US" altLang="en-US" sz="36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6B70C8-8B6E-4A57-8ECC-42C6B6279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58" y="199157"/>
            <a:ext cx="14700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8B38C4-2496-49A4-B8F1-3839B9267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5" y="4386610"/>
            <a:ext cx="4243388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16E44B-2187-470A-9290-05868A224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75" y="4389785"/>
            <a:ext cx="4506913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7D0018-62DB-4E51-AED7-9F0B628DC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925" y="4424710"/>
            <a:ext cx="2786063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CF71B8-C0D3-497A-B2FE-56621E8FD2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8" y="1979960"/>
            <a:ext cx="1668462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491511-D2EB-4D01-BBAF-6FA7F4CF97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38" y="2029173"/>
            <a:ext cx="231775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5EED18A-566D-4C08-A57D-D38AA56846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00" y="2094260"/>
            <a:ext cx="2822575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CBC083-5012-4DBA-93F1-D81CCDF940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50" y="2094260"/>
            <a:ext cx="2400300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0FA5C27-0DC2-474D-B08D-B226E33A2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50" y="2576860"/>
            <a:ext cx="15049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58458B-90DB-4010-B665-6E10044F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25" y="2597498"/>
            <a:ext cx="1717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C72E926-29CE-4DA0-B05D-2DA7D474ED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3" y="3440460"/>
            <a:ext cx="3175000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577069-F259-4393-A3CB-9D32D5539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13" y="1497360"/>
            <a:ext cx="31750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Not Equal 42">
            <a:extLst>
              <a:ext uri="{FF2B5EF4-FFF2-40B4-BE49-F238E27FC236}">
                <a16:creationId xmlns:a16="http://schemas.microsoft.com/office/drawing/2014/main" id="{EAB41DFF-A7AF-46C6-BAE5-4631FA598570}"/>
              </a:ext>
            </a:extLst>
          </p:cNvPr>
          <p:cNvSpPr/>
          <p:nvPr/>
        </p:nvSpPr>
        <p:spPr>
          <a:xfrm>
            <a:off x="10906150" y="3630960"/>
            <a:ext cx="1584325" cy="631825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7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ordArt 24">
            <a:extLst>
              <a:ext uri="{FF2B5EF4-FFF2-40B4-BE49-F238E27FC236}">
                <a16:creationId xmlns:a16="http://schemas.microsoft.com/office/drawing/2014/main" id="{D130DAED-F568-435B-BF41-DD20564E4A4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30371" y="293255"/>
            <a:ext cx="1368152" cy="44725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sz="2817" kern="10" cap="all" dirty="0" err="1">
                <a:ln w="9000" cmpd="sng">
                  <a:solidFill>
                    <a:srgbClr val="17457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174578">
                        <a:shade val="20000"/>
                        <a:satMod val="245000"/>
                      </a:srgbClr>
                    </a:gs>
                    <a:gs pos="43000">
                      <a:srgbClr val="174578">
                        <a:satMod val="255000"/>
                      </a:srgbClr>
                    </a:gs>
                    <a:gs pos="48000">
                      <a:srgbClr val="174578">
                        <a:shade val="85000"/>
                        <a:satMod val="255000"/>
                      </a:srgbClr>
                    </a:gs>
                    <a:gs pos="100000">
                      <a:srgbClr val="17457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/>
                <a:cs typeface="Arial"/>
              </a:rPr>
              <a:t>Vì</a:t>
            </a:r>
            <a:r>
              <a:rPr lang="en-US" sz="2817" kern="10" cap="all" dirty="0">
                <a:ln w="9000" cmpd="sng">
                  <a:solidFill>
                    <a:srgbClr val="17457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174578">
                        <a:shade val="20000"/>
                        <a:satMod val="245000"/>
                      </a:srgbClr>
                    </a:gs>
                    <a:gs pos="43000">
                      <a:srgbClr val="174578">
                        <a:satMod val="255000"/>
                      </a:srgbClr>
                    </a:gs>
                    <a:gs pos="48000">
                      <a:srgbClr val="174578">
                        <a:shade val="85000"/>
                        <a:satMod val="255000"/>
                      </a:srgbClr>
                    </a:gs>
                    <a:gs pos="100000">
                      <a:srgbClr val="17457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/>
                <a:cs typeface="Arial"/>
              </a:rPr>
              <a:t> </a:t>
            </a:r>
            <a:r>
              <a:rPr lang="en-US" sz="2817" kern="10" cap="all" dirty="0" err="1">
                <a:ln w="9000" cmpd="sng">
                  <a:solidFill>
                    <a:srgbClr val="17457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174578">
                        <a:shade val="20000"/>
                        <a:satMod val="245000"/>
                      </a:srgbClr>
                    </a:gs>
                    <a:gs pos="43000">
                      <a:srgbClr val="174578">
                        <a:satMod val="255000"/>
                      </a:srgbClr>
                    </a:gs>
                    <a:gs pos="48000">
                      <a:srgbClr val="174578">
                        <a:shade val="85000"/>
                        <a:satMod val="255000"/>
                      </a:srgbClr>
                    </a:gs>
                    <a:gs pos="100000">
                      <a:srgbClr val="17457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/>
                <a:cs typeface="Arial"/>
              </a:rPr>
              <a:t>vậy</a:t>
            </a:r>
            <a:r>
              <a:rPr lang="en-US" sz="2817" kern="10" cap="all" dirty="0">
                <a:ln w="9000" cmpd="sng">
                  <a:solidFill>
                    <a:srgbClr val="17457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174578">
                        <a:shade val="20000"/>
                        <a:satMod val="245000"/>
                      </a:srgbClr>
                    </a:gs>
                    <a:gs pos="43000">
                      <a:srgbClr val="174578">
                        <a:satMod val="255000"/>
                      </a:srgbClr>
                    </a:gs>
                    <a:gs pos="48000">
                      <a:srgbClr val="174578">
                        <a:shade val="85000"/>
                        <a:satMod val="255000"/>
                      </a:srgbClr>
                    </a:gs>
                    <a:gs pos="100000">
                      <a:srgbClr val="17457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/>
                <a:cs typeface="Arial"/>
              </a:rPr>
              <a:t>:</a:t>
            </a:r>
            <a:endParaRPr lang="en-US" sz="2817" kern="10" cap="all" dirty="0">
              <a:ln w="9000" cmpd="sng">
                <a:solidFill>
                  <a:srgbClr val="17457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174578">
                      <a:shade val="20000"/>
                      <a:satMod val="245000"/>
                    </a:srgbClr>
                  </a:gs>
                  <a:gs pos="43000">
                    <a:srgbClr val="174578">
                      <a:satMod val="255000"/>
                    </a:srgbClr>
                  </a:gs>
                  <a:gs pos="48000">
                    <a:srgbClr val="174578">
                      <a:shade val="85000"/>
                      <a:satMod val="255000"/>
                    </a:srgbClr>
                  </a:gs>
                  <a:gs pos="100000">
                    <a:srgbClr val="17457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331" name="Title 1">
            <a:extLst>
              <a:ext uri="{FF2B5EF4-FFF2-40B4-BE49-F238E27FC236}">
                <a16:creationId xmlns:a16="http://schemas.microsoft.com/office/drawing/2014/main" id="{F4902E1C-723F-47D4-A126-6E49A28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888" y="293688"/>
            <a:ext cx="10225087" cy="590550"/>
          </a:xfrm>
        </p:spPr>
        <p:txBody>
          <a:bodyPr/>
          <a:lstStyle/>
          <a:p>
            <a:r>
              <a:rPr lang="en-US" altLang="vi-VN" sz="32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 gian LĐXH cần thiết- </a:t>
            </a:r>
            <a:r>
              <a:rPr lang="en-US" alt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đơn vị đo lường lượng giá trị của HH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462DD-BAF7-4617-8897-C69FCF109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4550"/>
            <a:ext cx="6048375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WordArt 24">
            <a:extLst>
              <a:ext uri="{FF2B5EF4-FFF2-40B4-BE49-F238E27FC236}">
                <a16:creationId xmlns:a16="http://schemas.microsoft.com/office/drawing/2014/main" id="{67B41839-4AFA-4F29-86CC-0F0DF02B044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610487" y="3593999"/>
            <a:ext cx="1368152" cy="44725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sz="2817" kern="10" cap="all" dirty="0">
                <a:ln w="9000" cmpd="sng">
                  <a:solidFill>
                    <a:srgbClr val="17457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174578">
                        <a:shade val="20000"/>
                        <a:satMod val="245000"/>
                      </a:srgbClr>
                    </a:gs>
                    <a:gs pos="43000">
                      <a:srgbClr val="174578">
                        <a:satMod val="255000"/>
                      </a:srgbClr>
                    </a:gs>
                    <a:gs pos="48000">
                      <a:srgbClr val="174578">
                        <a:shade val="85000"/>
                        <a:satMod val="255000"/>
                      </a:srgbClr>
                    </a:gs>
                    <a:gs pos="100000">
                      <a:srgbClr val="17457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/>
                <a:cs typeface="Arial"/>
              </a:rPr>
              <a:t>Ý NGHĨA: :</a:t>
            </a:r>
            <a:endParaRPr lang="en-US" sz="2817" kern="10" cap="all" dirty="0">
              <a:ln w="9000" cmpd="sng">
                <a:solidFill>
                  <a:srgbClr val="17457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174578">
                      <a:shade val="20000"/>
                      <a:satMod val="245000"/>
                    </a:srgbClr>
                  </a:gs>
                  <a:gs pos="43000">
                    <a:srgbClr val="174578">
                      <a:satMod val="255000"/>
                    </a:srgbClr>
                  </a:gs>
                  <a:gs pos="48000">
                    <a:srgbClr val="174578">
                      <a:shade val="85000"/>
                      <a:satMod val="255000"/>
                    </a:srgbClr>
                  </a:gs>
                  <a:gs pos="100000">
                    <a:srgbClr val="17457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C2B996AF-0A88-4FC3-868E-3A37485F1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225" y="4270375"/>
            <a:ext cx="554355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Người SX luôn phải đổi mới, sáng tạo nhằm giảm TG hao phí lao động cá biệt xuống mức thấp hơn mức hoa phí lao động trung bình cần thiết =&gt; </a:t>
            </a:r>
            <a:r>
              <a:rPr lang="en-US" altLang="en-US" sz="3600" u="sng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sẽ có ưu thế hơn trong cạch tranh.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FE82DF26-91A1-4989-B340-BD94719B2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8" y="1136650"/>
            <a:ext cx="6102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en-US" sz="28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Là thời gian cần thiết để SXHH, với trình độ thành thạo </a:t>
            </a:r>
            <a:r>
              <a:rPr lang="en-US" altLang="en-US" sz="2800" u="sng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trung bình</a:t>
            </a:r>
            <a:r>
              <a:rPr lang="en-US" altLang="en-US" sz="28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, cường độ lao động </a:t>
            </a:r>
            <a:r>
              <a:rPr lang="en-US" altLang="en-US" sz="2800" u="sng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trung bình</a:t>
            </a:r>
            <a:r>
              <a:rPr lang="en-US" altLang="en-US" sz="28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, trong những điều kiện </a:t>
            </a:r>
            <a:r>
              <a:rPr lang="en-US" altLang="en-US" sz="2800" u="sng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bình thường </a:t>
            </a:r>
            <a:r>
              <a:rPr lang="en-US" altLang="en-US" sz="28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so với hoàn cảnh nhất định.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78B43FF-FE28-4AFD-8C5C-B40C84DD4B5B}"/>
              </a:ext>
            </a:extLst>
          </p:cNvPr>
          <p:cNvSpPr/>
          <p:nvPr/>
        </p:nvSpPr>
        <p:spPr>
          <a:xfrm>
            <a:off x="7294563" y="860425"/>
            <a:ext cx="5256212" cy="25923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SXHH?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/>
      <p:bldP spid="26" grpId="0"/>
      <p:bldP spid="27" grpId="0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588892-F5AC-452B-BCEB-6C2D5F380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13"/>
            <a:ext cx="365760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5F60EA-FDC3-44DD-90A8-0E1DDCD26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1065213"/>
            <a:ext cx="8899525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CB2D83-FB39-41DD-A04F-5F8FCD5C1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2268538"/>
            <a:ext cx="11339513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F5FE15D4-7594-4A04-ABCA-E31CD0286A67}"/>
              </a:ext>
            </a:extLst>
          </p:cNvPr>
          <p:cNvSpPr/>
          <p:nvPr/>
        </p:nvSpPr>
        <p:spPr>
          <a:xfrm rot="16200000">
            <a:off x="5899150" y="1471613"/>
            <a:ext cx="701675" cy="5114925"/>
          </a:xfrm>
          <a:prstGeom prst="leftBrace">
            <a:avLst>
              <a:gd name="adj1" fmla="val 8333"/>
              <a:gd name="adj2" fmla="val 5106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9416B8C-2856-47FC-BEF8-8207403340CF}"/>
              </a:ext>
            </a:extLst>
          </p:cNvPr>
          <p:cNvSpPr/>
          <p:nvPr/>
        </p:nvSpPr>
        <p:spPr>
          <a:xfrm rot="16200000">
            <a:off x="11048207" y="2736056"/>
            <a:ext cx="769938" cy="2517775"/>
          </a:xfrm>
          <a:prstGeom prst="leftBrace">
            <a:avLst>
              <a:gd name="adj1" fmla="val 8333"/>
              <a:gd name="adj2" fmla="val 5106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F9CA975-5DFF-40C4-84A8-256B27A3C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3775075"/>
            <a:ext cx="11912600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WordArt 24">
            <a:extLst>
              <a:ext uri="{FF2B5EF4-FFF2-40B4-BE49-F238E27FC236}">
                <a16:creationId xmlns:a16="http://schemas.microsoft.com/office/drawing/2014/main" id="{9288EBC4-DBCF-4206-B767-35CBFE4E3D6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37704" y="5880909"/>
            <a:ext cx="1368152" cy="44725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sz="2817" kern="10" cap="all" dirty="0">
                <a:ln w="9000" cmpd="sng">
                  <a:solidFill>
                    <a:srgbClr val="17457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174578">
                        <a:shade val="20000"/>
                        <a:satMod val="245000"/>
                      </a:srgbClr>
                    </a:gs>
                    <a:gs pos="43000">
                      <a:srgbClr val="174578">
                        <a:satMod val="255000"/>
                      </a:srgbClr>
                    </a:gs>
                    <a:gs pos="48000">
                      <a:srgbClr val="174578">
                        <a:shade val="85000"/>
                        <a:satMod val="255000"/>
                      </a:srgbClr>
                    </a:gs>
                    <a:gs pos="100000">
                      <a:srgbClr val="17457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/>
                <a:cs typeface="Arial"/>
              </a:rPr>
              <a:t>Ý NGHĨA: :</a:t>
            </a:r>
            <a:endParaRPr lang="en-US" sz="2817" kern="10" cap="all" dirty="0">
              <a:ln w="9000" cmpd="sng">
                <a:solidFill>
                  <a:srgbClr val="17457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174578">
                      <a:shade val="20000"/>
                      <a:satMod val="245000"/>
                    </a:srgbClr>
                  </a:gs>
                  <a:gs pos="43000">
                    <a:srgbClr val="174578">
                      <a:satMod val="255000"/>
                    </a:srgbClr>
                  </a:gs>
                  <a:gs pos="48000">
                    <a:srgbClr val="174578">
                      <a:shade val="85000"/>
                      <a:satMod val="255000"/>
                    </a:srgbClr>
                  </a:gs>
                  <a:gs pos="100000">
                    <a:srgbClr val="17457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C6DFE047-D61C-45BF-A5E0-B30136016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8" y="5842000"/>
            <a:ext cx="99679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Việc phân chia giá trị cũ và giá trị mới là cơ sở tiếp theo sau này, C.Mác nghiên cứu về nguồn gốc, bản chất giá trị thặng dư.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Box 13">
            <a:extLst>
              <a:ext uri="{FF2B5EF4-FFF2-40B4-BE49-F238E27FC236}">
                <a16:creationId xmlns:a16="http://schemas.microsoft.com/office/drawing/2014/main" id="{A08EBE9C-9702-4ADF-94EB-EA644D789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1393"/>
            <a:ext cx="8880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Các nhân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tố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ảnh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hưởng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đến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lượng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giá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trị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HH</a:t>
            </a:r>
          </a:p>
        </p:txBody>
      </p:sp>
      <p:cxnSp>
        <p:nvCxnSpPr>
          <p:cNvPr id="101379" name="Straight Connector 5">
            <a:extLst>
              <a:ext uri="{FF2B5EF4-FFF2-40B4-BE49-F238E27FC236}">
                <a16:creationId xmlns:a16="http://schemas.microsoft.com/office/drawing/2014/main" id="{95A779A2-320E-486C-81B5-8E17830F39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05000" y="921296"/>
            <a:ext cx="10115550" cy="0"/>
          </a:xfrm>
          <a:prstGeom prst="line">
            <a:avLst/>
          </a:prstGeom>
          <a:noFill/>
          <a:ln w="6350" algn="ctr">
            <a:solidFill>
              <a:srgbClr val="5B9BD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D47376B4-D18B-4E86-A0B5-903ABC18648B}"/>
              </a:ext>
            </a:extLst>
          </p:cNvPr>
          <p:cNvSpPr/>
          <p:nvPr/>
        </p:nvSpPr>
        <p:spPr>
          <a:xfrm>
            <a:off x="453728" y="1027113"/>
            <a:ext cx="5741987" cy="552450"/>
          </a:xfrm>
          <a:custGeom>
            <a:avLst/>
            <a:gdLst>
              <a:gd name="connsiteX0" fmla="*/ 0 w 7848872"/>
              <a:gd name="connsiteY0" fmla="*/ 0 h 1171262"/>
              <a:gd name="connsiteX1" fmla="*/ 7848872 w 7848872"/>
              <a:gd name="connsiteY1" fmla="*/ 0 h 1171262"/>
              <a:gd name="connsiteX2" fmla="*/ 7848872 w 7848872"/>
              <a:gd name="connsiteY2" fmla="*/ 1171262 h 1171262"/>
              <a:gd name="connsiteX3" fmla="*/ 0 w 7848872"/>
              <a:gd name="connsiteY3" fmla="*/ 1171262 h 1171262"/>
              <a:gd name="connsiteX4" fmla="*/ 0 w 7848872"/>
              <a:gd name="connsiteY4" fmla="*/ 0 h 117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8872" h="1171262">
                <a:moveTo>
                  <a:pt x="0" y="0"/>
                </a:moveTo>
                <a:lnTo>
                  <a:pt x="7848872" y="0"/>
                </a:lnTo>
                <a:lnTo>
                  <a:pt x="7848872" y="1171262"/>
                </a:lnTo>
                <a:lnTo>
                  <a:pt x="0" y="117126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95250" tIns="95250" rIns="95250" bIns="95250" spcCol="1270" anchor="ctr"/>
          <a:lstStyle/>
          <a:p>
            <a:pPr algn="ctr" defTabSz="1111272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844" u="sng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44" u="sng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u="sng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44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44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844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2844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844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244AEA7-41EC-4B24-8FB8-2533D68CD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638" y="2255838"/>
            <a:ext cx="4021137" cy="8683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defTabSz="14605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095375" indent="-365125" defTabSz="14605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5625" indent="-365125" defTabSz="14605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555875" indent="-365125" defTabSz="14605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86125" indent="-365125" defTabSz="14605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743325" indent="-365125" defTabSz="14605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200525" indent="-365125" defTabSz="14605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657725" indent="-365125" defTabSz="14605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114925" indent="-365125" defTabSz="14605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2133"/>
              </a:spcBef>
              <a:defRPr/>
            </a:pPr>
            <a:r>
              <a:rPr lang="en-US" altLang="en-US" sz="2667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en-US" sz="2667" dirty="0" err="1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Khái</a:t>
            </a:r>
            <a:r>
              <a:rPr lang="en-US" altLang="en-US" sz="2667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en-US" sz="2667" dirty="0" err="1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niệm</a:t>
            </a:r>
            <a:r>
              <a:rPr lang="en-US" altLang="en-US" sz="2667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</a:t>
            </a:r>
            <a:endParaRPr lang="id-ID" altLang="en-US" sz="2667" dirty="0">
              <a:solidFill>
                <a:srgbClr val="000000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Freeform: Shape 20">
            <a:extLst>
              <a:ext uri="{FF2B5EF4-FFF2-40B4-BE49-F238E27FC236}">
                <a16:creationId xmlns:a16="http://schemas.microsoft.com/office/drawing/2014/main" id="{50CACAD5-94AE-45BC-A72A-3E78C427F831}"/>
              </a:ext>
            </a:extLst>
          </p:cNvPr>
          <p:cNvSpPr/>
          <p:nvPr/>
        </p:nvSpPr>
        <p:spPr bwMode="auto">
          <a:xfrm>
            <a:off x="279400" y="2079625"/>
            <a:ext cx="868363" cy="523875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81B02">
                  <a:lumMod val="75000"/>
                </a:srgbClr>
              </a:gs>
              <a:gs pos="0">
                <a:srgbClr val="F81B02"/>
              </a:gs>
            </a:gsLst>
            <a:lin ang="2700000" scaled="1"/>
            <a:tileRect/>
          </a:gradFill>
          <a:ln w="15875" cap="flat" cmpd="sng" algn="ctr">
            <a:noFill/>
            <a:prstDash val="solid"/>
          </a:ln>
          <a:effectLst>
            <a:outerShdw blurRad="660400" dist="381000" dir="8100000" sx="90000" sy="9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id-ID" sz="2667" b="0" kern="0" dirty="0">
              <a:solidFill>
                <a:prstClr val="white">
                  <a:lumMod val="6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F4DBBC-99BB-4067-A5E7-D7A001378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25" y="2840038"/>
            <a:ext cx="5186363" cy="30527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marL="0" indent="0" algn="just" defTabSz="1022369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SX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44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hao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44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  <a:buFontTx/>
              <a:buChar char="-"/>
              <a:defRPr/>
            </a:pPr>
            <a:endParaRPr lang="en-US" altLang="en-US" sz="2400" b="0" i="1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CA8079-8363-4140-8FCC-33CDD4B9B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813" y="3005138"/>
            <a:ext cx="5186362" cy="2724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marL="0" indent="0" algn="just" defTabSz="1022369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khẩn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  <a:buFontTx/>
              <a:buChar char="-"/>
              <a:defRPr/>
            </a:pPr>
            <a:endParaRPr lang="en-US" altLang="en-US" sz="2400" b="0" i="1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62FDE8-37ED-4655-99ED-FD2563844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138" y="2205038"/>
            <a:ext cx="4803775" cy="8683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defTabSz="14605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095375" indent="-365125" defTabSz="14605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5625" indent="-365125" defTabSz="14605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555875" indent="-365125" defTabSz="14605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86125" indent="-365125" defTabSz="14605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743325" indent="-365125" defTabSz="14605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200525" indent="-365125" defTabSz="14605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657725" indent="-365125" defTabSz="14605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114925" indent="-365125" defTabSz="14605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2133"/>
              </a:spcBef>
              <a:defRPr/>
            </a:pPr>
            <a:r>
              <a:rPr lang="en-US" altLang="en-US" sz="2667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en-US" sz="2667" dirty="0" err="1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Khái</a:t>
            </a:r>
            <a:r>
              <a:rPr lang="en-US" altLang="en-US" sz="2667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en-US" sz="2667" dirty="0" err="1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niệm</a:t>
            </a:r>
            <a:r>
              <a:rPr lang="en-US" altLang="en-US" sz="2667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en-US" sz="2667" dirty="0" err="1">
                <a:solidFill>
                  <a:srgbClr val="FF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cường</a:t>
            </a:r>
            <a:r>
              <a:rPr lang="en-US" altLang="en-US" sz="2667" dirty="0">
                <a:solidFill>
                  <a:srgbClr val="FF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en-US" sz="2667" dirty="0" err="1">
                <a:solidFill>
                  <a:srgbClr val="FF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độ</a:t>
            </a:r>
            <a:r>
              <a:rPr lang="en-US" altLang="en-US" sz="2667" dirty="0">
                <a:solidFill>
                  <a:srgbClr val="FF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en-US" sz="2667" dirty="0" err="1">
                <a:solidFill>
                  <a:srgbClr val="FF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lao</a:t>
            </a:r>
            <a:r>
              <a:rPr lang="en-US" altLang="en-US" sz="2667" dirty="0">
                <a:solidFill>
                  <a:srgbClr val="FF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en-US" sz="2667" dirty="0" err="1">
                <a:solidFill>
                  <a:srgbClr val="FF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động</a:t>
            </a:r>
            <a:r>
              <a:rPr lang="en-US" altLang="en-US" sz="2667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</a:t>
            </a:r>
            <a:endParaRPr lang="id-ID" altLang="en-US" sz="2667" dirty="0">
              <a:solidFill>
                <a:srgbClr val="000000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2" name="Freeform: Shape 20">
            <a:extLst>
              <a:ext uri="{FF2B5EF4-FFF2-40B4-BE49-F238E27FC236}">
                <a16:creationId xmlns:a16="http://schemas.microsoft.com/office/drawing/2014/main" id="{C517940E-EA91-486A-9A33-0EA9996236FC}"/>
              </a:ext>
            </a:extLst>
          </p:cNvPr>
          <p:cNvSpPr/>
          <p:nvPr/>
        </p:nvSpPr>
        <p:spPr bwMode="auto">
          <a:xfrm>
            <a:off x="6962775" y="2073275"/>
            <a:ext cx="787400" cy="525463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81B02">
                  <a:lumMod val="75000"/>
                </a:srgbClr>
              </a:gs>
              <a:gs pos="0">
                <a:srgbClr val="F81B02"/>
              </a:gs>
            </a:gsLst>
            <a:lin ang="2700000" scaled="1"/>
            <a:tileRect/>
          </a:gradFill>
          <a:ln w="15875" cap="flat" cmpd="sng" algn="ctr">
            <a:noFill/>
            <a:prstDash val="solid"/>
          </a:ln>
          <a:effectLst>
            <a:outerShdw blurRad="660400" dist="381000" dir="8100000" sx="90000" sy="9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id-ID" sz="2667" b="0" kern="0" dirty="0">
              <a:solidFill>
                <a:prstClr val="white">
                  <a:lumMod val="6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2318C6-EEA8-49D2-8989-0FD9DA3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013" y="2597150"/>
            <a:ext cx="5935662" cy="10826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marL="0" indent="0" algn="just" defTabSz="1022369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2844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Tx/>
              <a:buChar char="-"/>
              <a:defRPr/>
            </a:pPr>
            <a:endParaRPr lang="en-US" altLang="en-US" sz="2400" b="0" i="1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1C62A6-2FBB-4E10-80C5-60AEBECC2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984875"/>
            <a:ext cx="125841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800">
                <a:solidFill>
                  <a:srgbClr val="44546A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=&gt; </a:t>
            </a:r>
            <a:r>
              <a:rPr lang="en-US" altLang="en-US" sz="3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Phân biệt tăng cừơng độ lao động và tăng năng suất lao động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24" grpId="0"/>
      <p:bldP spid="21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6">
            <a:extLst>
              <a:ext uri="{FF2B5EF4-FFF2-40B4-BE49-F238E27FC236}">
                <a16:creationId xmlns:a16="http://schemas.microsoft.com/office/drawing/2014/main" id="{609E9942-254F-432A-9F47-FF164007235B}"/>
              </a:ext>
            </a:extLst>
          </p:cNvPr>
          <p:cNvGraphicFramePr>
            <a:graphicFrameLocks/>
          </p:cNvGraphicFramePr>
          <p:nvPr/>
        </p:nvGraphicFramePr>
        <p:xfrm>
          <a:off x="261938" y="1497013"/>
          <a:ext cx="12241212" cy="4659311"/>
        </p:xfrm>
        <a:graphic>
          <a:graphicData uri="http://schemas.openxmlformats.org/drawingml/2006/table">
            <a:tbl>
              <a:tblPr/>
              <a:tblGrid>
                <a:gridCol w="390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8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77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vi-V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341" marR="107341" marT="53663" marB="536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suất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lao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341" marR="107341" marT="53663" marB="536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cường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lao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341" marR="107341" marT="53663" marB="536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88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SP SX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vị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341" marR="107341" marT="53663" marB="536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341" marR="107341" marT="53663" marB="536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341" marR="107341" marT="53663" marB="536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LĐ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hao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vị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7341" marR="107341" marT="53663" marB="536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7341" marR="107341" marT="53663" marB="536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7341" marR="107341" marT="53663" marB="536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04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vị</a:t>
                      </a: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SP</a:t>
                      </a:r>
                    </a:p>
                  </a:txBody>
                  <a:tcPr marL="107341" marR="107341" marT="53663" marB="536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7341" marR="107341" marT="53663" marB="536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107341" marR="107341" marT="53663" marB="536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0A06A25-6661-4C16-BB41-2ACB665C5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2673350"/>
            <a:ext cx="3744912" cy="830263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4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D879C10-B6EB-42DA-9D8A-7635D24FA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2835275"/>
            <a:ext cx="3400425" cy="830263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4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19871C76-45EB-4F33-B76F-A2E881695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4017963"/>
            <a:ext cx="3744912" cy="830262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4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đổi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F9875B0-0684-4E0B-83D8-287E1C0D9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225" y="3859213"/>
            <a:ext cx="4271963" cy="83185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4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777FA5D-EA9A-4DB8-8049-DEFA8A9A3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5075238"/>
            <a:ext cx="3744912" cy="830262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4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D68B941-C55C-4BA2-BE4E-4E12F2747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8" y="5083175"/>
            <a:ext cx="3767137" cy="830263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vi-VN" sz="4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đổi</a:t>
            </a:r>
          </a:p>
        </p:txBody>
      </p:sp>
      <p:sp>
        <p:nvSpPr>
          <p:cNvPr id="102430" name="TextBox 10">
            <a:extLst>
              <a:ext uri="{FF2B5EF4-FFF2-40B4-BE49-F238E27FC236}">
                <a16:creationId xmlns:a16="http://schemas.microsoft.com/office/drawing/2014/main" id="{17CAD276-2FC6-4444-BD8D-E3B1D3AB1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" y="455613"/>
            <a:ext cx="12347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44546A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Phân biệt tăng cừơng độ lao động và tăn năng suất lao động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759455B8-3ADC-4702-BD44-1AEE5277FBED}"/>
              </a:ext>
            </a:extLst>
          </p:cNvPr>
          <p:cNvSpPr/>
          <p:nvPr/>
        </p:nvSpPr>
        <p:spPr>
          <a:xfrm>
            <a:off x="525463" y="841375"/>
            <a:ext cx="9432925" cy="552450"/>
          </a:xfrm>
          <a:custGeom>
            <a:avLst/>
            <a:gdLst>
              <a:gd name="connsiteX0" fmla="*/ 0 w 7848872"/>
              <a:gd name="connsiteY0" fmla="*/ 0 h 1171262"/>
              <a:gd name="connsiteX1" fmla="*/ 7848872 w 7848872"/>
              <a:gd name="connsiteY1" fmla="*/ 0 h 1171262"/>
              <a:gd name="connsiteX2" fmla="*/ 7848872 w 7848872"/>
              <a:gd name="connsiteY2" fmla="*/ 1171262 h 1171262"/>
              <a:gd name="connsiteX3" fmla="*/ 0 w 7848872"/>
              <a:gd name="connsiteY3" fmla="*/ 1171262 h 1171262"/>
              <a:gd name="connsiteX4" fmla="*/ 0 w 7848872"/>
              <a:gd name="connsiteY4" fmla="*/ 0 h 117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8872" h="1171262">
                <a:moveTo>
                  <a:pt x="0" y="0"/>
                </a:moveTo>
                <a:lnTo>
                  <a:pt x="7848872" y="0"/>
                </a:lnTo>
                <a:lnTo>
                  <a:pt x="7848872" y="1171262"/>
                </a:lnTo>
                <a:lnTo>
                  <a:pt x="0" y="117126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95250" tIns="95250" rIns="95250" bIns="95250" spcCol="1270" anchor="ctr"/>
          <a:lstStyle/>
          <a:p>
            <a:pPr algn="ctr" defTabSz="1111272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844" u="sng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844" u="sng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44" u="sng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44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44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44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844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844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844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44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44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2844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844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718CDA-4F85-48E6-A990-92945BA3E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3" y="2355850"/>
            <a:ext cx="5918200" cy="2924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marL="457200" indent="-457200" algn="just" defTabSz="1022369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  <a:defRPr/>
            </a:pP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LĐ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vềchuyên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2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Tx/>
              <a:buChar char="-"/>
              <a:defRPr/>
            </a:pPr>
            <a:endParaRPr lang="en-US" altLang="en-US" sz="2400" b="0" i="1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8CA506-81A5-4472-A63A-992105141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300" y="2433638"/>
            <a:ext cx="5976938" cy="33670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marL="457200" indent="-457200" algn="just" defTabSz="1022369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  <a:defRPr/>
            </a:pP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nghề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  <a:buFontTx/>
              <a:buChar char="-"/>
              <a:defRPr/>
            </a:pPr>
            <a:endParaRPr lang="en-US" altLang="en-US" sz="2400" b="0" i="1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091483C-9D61-4176-919B-2C4B1356BCAD}"/>
              </a:ext>
            </a:extLst>
          </p:cNvPr>
          <p:cNvSpPr/>
          <p:nvPr/>
        </p:nvSpPr>
        <p:spPr>
          <a:xfrm>
            <a:off x="1295400" y="1598613"/>
            <a:ext cx="3765550" cy="552450"/>
          </a:xfrm>
          <a:custGeom>
            <a:avLst/>
            <a:gdLst>
              <a:gd name="connsiteX0" fmla="*/ 0 w 7848872"/>
              <a:gd name="connsiteY0" fmla="*/ 0 h 1171262"/>
              <a:gd name="connsiteX1" fmla="*/ 7848872 w 7848872"/>
              <a:gd name="connsiteY1" fmla="*/ 0 h 1171262"/>
              <a:gd name="connsiteX2" fmla="*/ 7848872 w 7848872"/>
              <a:gd name="connsiteY2" fmla="*/ 1171262 h 1171262"/>
              <a:gd name="connsiteX3" fmla="*/ 0 w 7848872"/>
              <a:gd name="connsiteY3" fmla="*/ 1171262 h 1171262"/>
              <a:gd name="connsiteX4" fmla="*/ 0 w 7848872"/>
              <a:gd name="connsiteY4" fmla="*/ 0 h 117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8872" h="1171262">
                <a:moveTo>
                  <a:pt x="0" y="0"/>
                </a:moveTo>
                <a:lnTo>
                  <a:pt x="7848872" y="0"/>
                </a:lnTo>
                <a:lnTo>
                  <a:pt x="7848872" y="1171262"/>
                </a:lnTo>
                <a:lnTo>
                  <a:pt x="0" y="117126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95250" tIns="95250" rIns="95250" bIns="95250" spcCol="1270" anchor="ctr"/>
          <a:lstStyle/>
          <a:p>
            <a:pPr algn="ctr" defTabSz="1111272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844" u="sng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 </a:t>
            </a:r>
            <a:r>
              <a:rPr lang="en-US" sz="2844" u="sng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44" u="sng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u="sng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844" u="sng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u="sng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2844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93BE437-AA0F-45A2-9C14-F01346FD5569}"/>
              </a:ext>
            </a:extLst>
          </p:cNvPr>
          <p:cNvSpPr/>
          <p:nvPr/>
        </p:nvSpPr>
        <p:spPr>
          <a:xfrm>
            <a:off x="6718300" y="1598613"/>
            <a:ext cx="3765550" cy="550862"/>
          </a:xfrm>
          <a:custGeom>
            <a:avLst/>
            <a:gdLst>
              <a:gd name="connsiteX0" fmla="*/ 0 w 7848872"/>
              <a:gd name="connsiteY0" fmla="*/ 0 h 1171262"/>
              <a:gd name="connsiteX1" fmla="*/ 7848872 w 7848872"/>
              <a:gd name="connsiteY1" fmla="*/ 0 h 1171262"/>
              <a:gd name="connsiteX2" fmla="*/ 7848872 w 7848872"/>
              <a:gd name="connsiteY2" fmla="*/ 1171262 h 1171262"/>
              <a:gd name="connsiteX3" fmla="*/ 0 w 7848872"/>
              <a:gd name="connsiteY3" fmla="*/ 1171262 h 1171262"/>
              <a:gd name="connsiteX4" fmla="*/ 0 w 7848872"/>
              <a:gd name="connsiteY4" fmla="*/ 0 h 117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8872" h="1171262">
                <a:moveTo>
                  <a:pt x="0" y="0"/>
                </a:moveTo>
                <a:lnTo>
                  <a:pt x="7848872" y="0"/>
                </a:lnTo>
                <a:lnTo>
                  <a:pt x="7848872" y="1171262"/>
                </a:lnTo>
                <a:lnTo>
                  <a:pt x="0" y="117126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95250" tIns="95250" rIns="95250" bIns="95250" spcCol="1270" anchor="ctr"/>
          <a:lstStyle/>
          <a:p>
            <a:pPr algn="ctr" defTabSz="1111272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844" u="sng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 </a:t>
            </a:r>
            <a:r>
              <a:rPr lang="en-US" sz="2844" u="sng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44" u="sng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u="sng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844" u="sng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44" u="sng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endParaRPr lang="en-US" sz="2844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9C2FEE-8F96-4E9D-9C1A-9EC602E84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984875"/>
            <a:ext cx="125841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800">
                <a:solidFill>
                  <a:srgbClr val="44546A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=&gt; </a:t>
            </a:r>
            <a:r>
              <a:rPr lang="en-US" altLang="en-US" sz="3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Lao động phức tạp là </a:t>
            </a:r>
            <a:r>
              <a:rPr lang="en-US" altLang="en-US" sz="3600" u="sng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bội số </a:t>
            </a:r>
            <a:r>
              <a:rPr lang="en-US" altLang="en-US" sz="3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 lao động giản đơn.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4A960F3E-98CC-496A-A70B-2C218F8B3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613" y="2471738"/>
            <a:ext cx="1787525" cy="2674937"/>
          </a:xfrm>
          <a:prstGeom prst="rect">
            <a:avLst/>
          </a:prstGeom>
          <a:solidFill>
            <a:schemeClr val="bg1"/>
          </a:solidFill>
          <a:ln>
            <a:solidFill>
              <a:srgbClr val="333399"/>
            </a:solidFill>
            <a:headEnd/>
            <a:tailE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87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endParaRPr lang="en-US" sz="3287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8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87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8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87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3287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BB8A15A-C878-46AE-A12A-ECB897419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1779588"/>
            <a:ext cx="5635625" cy="1385887"/>
          </a:xfrm>
          <a:prstGeom prst="rect">
            <a:avLst/>
          </a:prstGeom>
          <a:solidFill>
            <a:schemeClr val="bg1"/>
          </a:solidFill>
          <a:ln>
            <a:solidFill>
              <a:srgbClr val="333399"/>
            </a:solidFill>
            <a:headEnd/>
            <a:tailE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87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 lệ nghịch với NSLĐ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4E7E32A-49BB-4118-BA74-1D2CC9103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3211513"/>
            <a:ext cx="5635625" cy="1384300"/>
          </a:xfrm>
          <a:prstGeom prst="rect">
            <a:avLst/>
          </a:prstGeom>
          <a:solidFill>
            <a:schemeClr val="bg1"/>
          </a:solidFill>
          <a:ln>
            <a:solidFill>
              <a:srgbClr val="333399"/>
            </a:solidFill>
            <a:headEnd/>
            <a:tailE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87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328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87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328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87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328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87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8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87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US" sz="328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87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endParaRPr lang="en-US" sz="3287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8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87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3287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87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287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AF46FDE-B401-4DE6-B562-86F05D32F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4641850"/>
            <a:ext cx="5635625" cy="1466850"/>
          </a:xfrm>
          <a:prstGeom prst="rect">
            <a:avLst/>
          </a:prstGeom>
          <a:solidFill>
            <a:schemeClr val="bg1"/>
          </a:solidFill>
          <a:ln>
            <a:solidFill>
              <a:srgbClr val="333399"/>
            </a:solidFill>
            <a:headEnd/>
            <a:tailE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87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 động phức tạp là bội số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87" ker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lao động giản đơn</a:t>
            </a:r>
          </a:p>
        </p:txBody>
      </p:sp>
      <p:cxnSp>
        <p:nvCxnSpPr>
          <p:cNvPr id="104454" name="Straight Arrow Connector 9">
            <a:extLst>
              <a:ext uri="{FF2B5EF4-FFF2-40B4-BE49-F238E27FC236}">
                <a16:creationId xmlns:a16="http://schemas.microsoft.com/office/drawing/2014/main" id="{16B88428-4F0C-4FC4-AEDB-A91649747B4D}"/>
              </a:ext>
            </a:extLst>
          </p:cNvPr>
          <p:cNvCxnSpPr>
            <a:cxnSpLocks noChangeShapeType="1"/>
            <a:stCxn id="6" idx="3"/>
            <a:endCxn id="7" idx="1"/>
          </p:cNvCxnSpPr>
          <p:nvPr/>
        </p:nvCxnSpPr>
        <p:spPr bwMode="auto">
          <a:xfrm flipV="1">
            <a:off x="3894138" y="2471738"/>
            <a:ext cx="1624012" cy="1336675"/>
          </a:xfrm>
          <a:prstGeom prst="straightConnector1">
            <a:avLst/>
          </a:prstGeom>
          <a:noFill/>
          <a:ln w="9525" algn="ctr">
            <a:solidFill>
              <a:srgbClr val="1D528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455" name="Straight Arrow Connector 10">
            <a:extLst>
              <a:ext uri="{FF2B5EF4-FFF2-40B4-BE49-F238E27FC236}">
                <a16:creationId xmlns:a16="http://schemas.microsoft.com/office/drawing/2014/main" id="{50189223-7D55-4F51-89FD-CA781A921838}"/>
              </a:ext>
            </a:extLst>
          </p:cNvPr>
          <p:cNvCxnSpPr>
            <a:cxnSpLocks noChangeShapeType="1"/>
            <a:stCxn id="6" idx="3"/>
            <a:endCxn id="8" idx="1"/>
          </p:cNvCxnSpPr>
          <p:nvPr/>
        </p:nvCxnSpPr>
        <p:spPr bwMode="auto">
          <a:xfrm>
            <a:off x="3894138" y="3808413"/>
            <a:ext cx="1624012" cy="95250"/>
          </a:xfrm>
          <a:prstGeom prst="straightConnector1">
            <a:avLst/>
          </a:prstGeom>
          <a:noFill/>
          <a:ln w="9525" algn="ctr">
            <a:solidFill>
              <a:srgbClr val="1D528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456" name="Straight Arrow Connector 11">
            <a:extLst>
              <a:ext uri="{FF2B5EF4-FFF2-40B4-BE49-F238E27FC236}">
                <a16:creationId xmlns:a16="http://schemas.microsoft.com/office/drawing/2014/main" id="{2D3C0FFB-621E-41D3-87BD-811242CC707E}"/>
              </a:ext>
            </a:extLst>
          </p:cNvPr>
          <p:cNvCxnSpPr>
            <a:cxnSpLocks noChangeShapeType="1"/>
            <a:stCxn id="6" idx="3"/>
          </p:cNvCxnSpPr>
          <p:nvPr/>
        </p:nvCxnSpPr>
        <p:spPr bwMode="auto">
          <a:xfrm>
            <a:off x="3894138" y="3808413"/>
            <a:ext cx="1624012" cy="1566862"/>
          </a:xfrm>
          <a:prstGeom prst="straightConnector1">
            <a:avLst/>
          </a:prstGeom>
          <a:noFill/>
          <a:ln w="9525" algn="ctr">
            <a:solidFill>
              <a:srgbClr val="1D528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13">
            <a:extLst>
              <a:ext uri="{FF2B5EF4-FFF2-40B4-BE49-F238E27FC236}">
                <a16:creationId xmlns:a16="http://schemas.microsoft.com/office/drawing/2014/main" id="{4F353AB0-F034-4873-9087-B1A9C011A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800" y="357188"/>
            <a:ext cx="98456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Tương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quan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tỉ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lệ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giữa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yếu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tố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ảnh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hưởng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đến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lượng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giá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trị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HH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5A9F8EF3-BE9A-4FD4-9FA7-A78D1D5CB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150813"/>
            <a:ext cx="10525125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974725">
              <a:lnSpc>
                <a:spcPct val="90000"/>
              </a:lnSpc>
              <a:spcBef>
                <a:spcPts val="1063"/>
              </a:spcBef>
              <a:buFont typeface="Arial" panose="020B0604020202020204" pitchFamily="34" charset="0"/>
              <a:buChar char="•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30250" indent="-242888" defTabSz="974725">
              <a:lnSpc>
                <a:spcPct val="90000"/>
              </a:lnSpc>
              <a:spcBef>
                <a:spcPts val="538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19200" indent="-242888" defTabSz="974725">
              <a:lnSpc>
                <a:spcPct val="90000"/>
              </a:lnSpc>
              <a:spcBef>
                <a:spcPts val="538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06563" indent="-242888" defTabSz="974725">
              <a:lnSpc>
                <a:spcPct val="90000"/>
              </a:lnSpc>
              <a:spcBef>
                <a:spcPts val="538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93925" indent="-242888" defTabSz="974725">
              <a:lnSpc>
                <a:spcPct val="90000"/>
              </a:lnSpc>
              <a:spcBef>
                <a:spcPts val="538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51125" indent="-242888" defTabSz="974725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108325" indent="-242888" defTabSz="974725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65525" indent="-242888" defTabSz="974725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022725" indent="-242888" defTabSz="974725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2.1.3. Tiền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E55D69-8C26-45E2-A114-56D40EA71899}"/>
              </a:ext>
            </a:extLst>
          </p:cNvPr>
          <p:cNvCxnSpPr/>
          <p:nvPr/>
        </p:nvCxnSpPr>
        <p:spPr>
          <a:xfrm>
            <a:off x="1606550" y="849313"/>
            <a:ext cx="101520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9C7FC7-1E5B-40CE-82A0-A20E19CE0A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699387"/>
              </p:ext>
            </p:extLst>
          </p:nvPr>
        </p:nvGraphicFramePr>
        <p:xfrm>
          <a:off x="1953019" y="1544358"/>
          <a:ext cx="9098764" cy="4564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5">
            <a:extLst>
              <a:ext uri="{FF2B5EF4-FFF2-40B4-BE49-F238E27FC236}">
                <a16:creationId xmlns:a16="http://schemas.microsoft.com/office/drawing/2014/main" id="{A843042F-2903-4E73-8303-32889931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21661"/>
            <a:ext cx="1902573" cy="6457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86EF51-097E-4691-987C-DBD00EF18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447800"/>
            <a:ext cx="18732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B5100054-21F5-438D-B30B-E686B04508D7}"/>
              </a:ext>
            </a:extLst>
          </p:cNvPr>
          <p:cNvSpPr/>
          <p:nvPr/>
        </p:nvSpPr>
        <p:spPr>
          <a:xfrm>
            <a:off x="2109788" y="2217738"/>
            <a:ext cx="576262" cy="3603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EB256B-73DB-4729-8FCE-95971A4E7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1447800"/>
            <a:ext cx="136842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A002D-5399-497B-9EF2-DC924A560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27375"/>
            <a:ext cx="44815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8898F3-A37E-47C0-BA69-5F5E222D2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4872038"/>
            <a:ext cx="4125913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C6F1B9-DD6E-4DA3-AB69-E3CB45682D67}"/>
              </a:ext>
            </a:extLst>
          </p:cNvPr>
          <p:cNvSpPr/>
          <p:nvPr/>
        </p:nvSpPr>
        <p:spPr>
          <a:xfrm>
            <a:off x="4384675" y="6667500"/>
            <a:ext cx="6115050" cy="522288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 </a:t>
            </a:r>
            <a:r>
              <a:rPr lang="en-US" sz="28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8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630E5A98-21F6-491D-991C-79CC3F1A55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13225" y="5432425"/>
            <a:ext cx="3257550" cy="830263"/>
          </a:xfrm>
          <a:prstGeom prst="roundRect">
            <a:avLst>
              <a:gd name="adj" fmla="val 19046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ysClr val="window" lastClr="FFFFFF"/>
            </a:solidFill>
            <a:round/>
            <a:headEnd/>
            <a:tailEnd/>
          </a:ln>
          <a:effectLst>
            <a:outerShdw dist="107763" dir="2700000" algn="ctr" rotWithShape="0">
              <a:srgbClr val="EBDDC3">
                <a:alpha val="50000"/>
              </a:srgbClr>
            </a:outerShdw>
          </a:effectLst>
        </p:spPr>
        <p:txBody>
          <a:bodyPr wrap="none" anchor="ctr"/>
          <a:lstStyle>
            <a:lvl1pPr marL="514350" indent="-5143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6000"/>
              <a:defRPr/>
            </a:pP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1.HT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6000"/>
              <a:defRPr/>
            </a:pP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endParaRPr lang="en-US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BBA4EB1E-2D59-474E-9A84-7C875C2ABC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86250" y="3822700"/>
            <a:ext cx="3233738" cy="830263"/>
          </a:xfrm>
          <a:prstGeom prst="roundRect">
            <a:avLst>
              <a:gd name="adj" fmla="val 19046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ysClr val="window" lastClr="FFFFFF"/>
            </a:solidFill>
            <a:round/>
            <a:headEnd/>
            <a:tailEnd/>
          </a:ln>
          <a:effectLst>
            <a:outerShdw dist="107763" dir="2700000" algn="ctr" rotWithShape="0">
              <a:srgbClr val="EBDDC3">
                <a:alpha val="50000"/>
              </a:srgbClr>
            </a:outerShdw>
          </a:effectLst>
        </p:spPr>
        <p:txBody>
          <a:bodyPr wrap="none" anchor="ctr"/>
          <a:lstStyle>
            <a:lvl1pPr marL="514350" indent="-5143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6000"/>
              <a:defRPr/>
            </a:pPr>
            <a:r>
              <a:rPr 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HT </a:t>
            </a:r>
            <a:r>
              <a:rPr lang="en-US" sz="24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sz="24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6000"/>
              <a:defRPr/>
            </a:pPr>
            <a:r>
              <a:rPr 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endParaRPr lang="en-US" sz="24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169D1E3F-4F8A-41AA-B7F7-8C4877C5FF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11638" y="2197100"/>
            <a:ext cx="3236912" cy="830263"/>
          </a:xfrm>
          <a:prstGeom prst="roundRect">
            <a:avLst>
              <a:gd name="adj" fmla="val 19046"/>
            </a:avLst>
          </a:prstGeom>
          <a:solidFill>
            <a:srgbClr val="0000FF"/>
          </a:solidFill>
          <a:ln w="28575">
            <a:solidFill>
              <a:sysClr val="window" lastClr="FFFFFF"/>
            </a:solidFill>
            <a:round/>
            <a:headEnd/>
            <a:tailEnd/>
          </a:ln>
          <a:effectLst>
            <a:outerShdw dist="107763" dir="2700000" algn="ctr" rotWithShape="0">
              <a:srgbClr val="EBDDC3">
                <a:alpha val="50000"/>
              </a:srgbClr>
            </a:outerShdw>
          </a:effectLst>
        </p:spPr>
        <p:txBody>
          <a:bodyPr wrap="none" anchor="ctr"/>
          <a:lstStyle>
            <a:lvl1pPr marL="514350" indent="-5143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6000"/>
              <a:defRPr/>
            </a:pPr>
            <a:r>
              <a:rPr lang="en-US" sz="24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HT </a:t>
            </a:r>
            <a:r>
              <a:rPr lang="en-US" sz="2400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4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400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3BCBC0F7-1141-4377-9AD1-4CA76181B9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81463" y="496888"/>
            <a:ext cx="3235325" cy="828675"/>
          </a:xfrm>
          <a:prstGeom prst="roundRect">
            <a:avLst>
              <a:gd name="adj" fmla="val 19046"/>
            </a:avLst>
          </a:prstGeom>
          <a:solidFill>
            <a:srgbClr val="FFFF00"/>
          </a:solidFill>
          <a:ln w="28575">
            <a:solidFill>
              <a:sysClr val="window" lastClr="FFFFFF"/>
            </a:solidFill>
            <a:round/>
            <a:headEnd/>
            <a:tailEnd/>
          </a:ln>
          <a:effectLst>
            <a:outerShdw dist="107763" dir="2700000" algn="ctr" rotWithShape="0">
              <a:srgbClr val="EBDDC3">
                <a:alpha val="50000"/>
              </a:srgbClr>
            </a:outerShdw>
          </a:effectLst>
        </p:spPr>
        <p:txBody>
          <a:bodyPr wrap="none" anchor="ctr"/>
          <a:lstStyle>
            <a:lvl1pPr marL="514350" indent="-5143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6000"/>
              <a:defRPr/>
            </a:pPr>
            <a:r>
              <a:rPr 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lang="en-US" sz="24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</a:t>
            </a:r>
            <a:endParaRPr lang="en-US" sz="24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F81AFBB-43A3-46D9-8CBF-090053BB07AB}"/>
              </a:ext>
            </a:extLst>
          </p:cNvPr>
          <p:cNvSpPr/>
          <p:nvPr/>
        </p:nvSpPr>
        <p:spPr>
          <a:xfrm>
            <a:off x="5735638" y="4665663"/>
            <a:ext cx="201612" cy="74136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784D370-2F0A-4BE0-8516-7F5F67352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5097463"/>
            <a:ext cx="197167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5F0CE2-103C-46D9-8DF1-863F03217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5097463"/>
            <a:ext cx="1854200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818E1C7-8188-4D69-8D52-2FC1BB1A5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3502025"/>
            <a:ext cx="19748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Equal 33">
            <a:extLst>
              <a:ext uri="{FF2B5EF4-FFF2-40B4-BE49-F238E27FC236}">
                <a16:creationId xmlns:a16="http://schemas.microsoft.com/office/drawing/2014/main" id="{6C0B39E6-DF9D-478A-8CC5-A821C969B000}"/>
              </a:ext>
            </a:extLst>
          </p:cNvPr>
          <p:cNvSpPr/>
          <p:nvPr/>
        </p:nvSpPr>
        <p:spPr>
          <a:xfrm>
            <a:off x="9634538" y="3629025"/>
            <a:ext cx="531812" cy="381000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78684C-ED2C-4B8D-B854-98933D96E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550" y="3571875"/>
            <a:ext cx="1873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3200"/>
              <a:t> 4 kg táo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9F728-0C05-4FAE-B1B9-AF17C4F1D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8800" y="4052888"/>
            <a:ext cx="1873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3200"/>
              <a:t> 1 cái rìu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7610BC-12FD-4E0F-894C-0D72974C8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7213" y="4518025"/>
            <a:ext cx="18716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3200"/>
              <a:t> 1 cái áo</a:t>
            </a:r>
          </a:p>
        </p:txBody>
      </p:sp>
      <p:sp>
        <p:nvSpPr>
          <p:cNvPr id="38" name="Equal 37">
            <a:extLst>
              <a:ext uri="{FF2B5EF4-FFF2-40B4-BE49-F238E27FC236}">
                <a16:creationId xmlns:a16="http://schemas.microsoft.com/office/drawing/2014/main" id="{574F3DCD-DD74-4557-9757-BEB3D356C0C7}"/>
              </a:ext>
            </a:extLst>
          </p:cNvPr>
          <p:cNvSpPr/>
          <p:nvPr/>
        </p:nvSpPr>
        <p:spPr>
          <a:xfrm>
            <a:off x="9644063" y="4157663"/>
            <a:ext cx="530225" cy="361950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D8AA03ED-B2A8-435E-AC04-9A48DA87478F}"/>
              </a:ext>
            </a:extLst>
          </p:cNvPr>
          <p:cNvSpPr/>
          <p:nvPr/>
        </p:nvSpPr>
        <p:spPr>
          <a:xfrm>
            <a:off x="5699125" y="3057525"/>
            <a:ext cx="200025" cy="74136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F8A8ED5-0AF0-4359-A7F2-9A5070B640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1657350"/>
            <a:ext cx="1890713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B91115C-2E60-4B27-A9AD-89E893D51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7963" y="2290763"/>
            <a:ext cx="18716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2400"/>
              <a:t> 10 m vải</a:t>
            </a:r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01F1435A-734A-4F3C-A1C5-5B1A27899AD0}"/>
              </a:ext>
            </a:extLst>
          </p:cNvPr>
          <p:cNvSpPr/>
          <p:nvPr/>
        </p:nvSpPr>
        <p:spPr>
          <a:xfrm>
            <a:off x="5699125" y="1404938"/>
            <a:ext cx="200025" cy="74136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53" name="Equal 52">
            <a:extLst>
              <a:ext uri="{FF2B5EF4-FFF2-40B4-BE49-F238E27FC236}">
                <a16:creationId xmlns:a16="http://schemas.microsoft.com/office/drawing/2014/main" id="{CDAE312E-8B34-4A3B-8CCB-83A697D7BFC8}"/>
              </a:ext>
            </a:extLst>
          </p:cNvPr>
          <p:cNvSpPr/>
          <p:nvPr/>
        </p:nvSpPr>
        <p:spPr>
          <a:xfrm>
            <a:off x="9590088" y="2306638"/>
            <a:ext cx="531812" cy="381000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4B98A08-6D0D-4441-9176-6771F61ACE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88" y="17463"/>
            <a:ext cx="1889125" cy="163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Equal 54">
            <a:extLst>
              <a:ext uri="{FF2B5EF4-FFF2-40B4-BE49-F238E27FC236}">
                <a16:creationId xmlns:a16="http://schemas.microsoft.com/office/drawing/2014/main" id="{12F093D9-7195-47CB-A5F3-D574AD96BDEC}"/>
              </a:ext>
            </a:extLst>
          </p:cNvPr>
          <p:cNvSpPr/>
          <p:nvPr/>
        </p:nvSpPr>
        <p:spPr>
          <a:xfrm>
            <a:off x="9474200" y="598488"/>
            <a:ext cx="531813" cy="381000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Equal 55">
            <a:extLst>
              <a:ext uri="{FF2B5EF4-FFF2-40B4-BE49-F238E27FC236}">
                <a16:creationId xmlns:a16="http://schemas.microsoft.com/office/drawing/2014/main" id="{C600681A-F5AC-44EF-9ABD-0576042B492A}"/>
              </a:ext>
            </a:extLst>
          </p:cNvPr>
          <p:cNvSpPr/>
          <p:nvPr/>
        </p:nvSpPr>
        <p:spPr>
          <a:xfrm>
            <a:off x="9671050" y="4649788"/>
            <a:ext cx="531813" cy="361950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9DB4E9-50C0-4A2F-ACD1-759032844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7963" y="517525"/>
            <a:ext cx="2220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2400"/>
              <a:t> 0,2 gam vàng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5D742D7-BC33-4710-BE7C-467061C534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063" y="2871788"/>
            <a:ext cx="1922462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27" name="AutoShape 2" descr="Giá vàng hôm nay 8/1: Lãi khủng khi lướt sóng">
            <a:extLst>
              <a:ext uri="{FF2B5EF4-FFF2-40B4-BE49-F238E27FC236}">
                <a16:creationId xmlns:a16="http://schemas.microsoft.com/office/drawing/2014/main" id="{6D6C3370-5F8E-45E7-B7E6-AB0917433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vi-VN" altLang="vi-VN"/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6C9548C5-F3CA-4D1F-91EE-AB86E62D70D0}"/>
              </a:ext>
            </a:extLst>
          </p:cNvPr>
          <p:cNvSpPr/>
          <p:nvPr/>
        </p:nvSpPr>
        <p:spPr>
          <a:xfrm>
            <a:off x="10367963" y="1098550"/>
            <a:ext cx="2255837" cy="1119188"/>
          </a:xfrm>
          <a:prstGeom prst="cloud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6529" name="Picture 63">
            <a:extLst>
              <a:ext uri="{FF2B5EF4-FFF2-40B4-BE49-F238E27FC236}">
                <a16:creationId xmlns:a16="http://schemas.microsoft.com/office/drawing/2014/main" id="{100B4EB5-536E-4991-BD68-C9D3116D2E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03201"/>
            <a:ext cx="2566988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5DF32CF-A32D-4C6C-B67E-5BCDD0998C79}"/>
              </a:ext>
            </a:extLst>
          </p:cNvPr>
          <p:cNvCxnSpPr/>
          <p:nvPr/>
        </p:nvCxnSpPr>
        <p:spPr>
          <a:xfrm flipH="1" flipV="1">
            <a:off x="7559675" y="84138"/>
            <a:ext cx="38100" cy="6583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qual 55">
            <a:extLst>
              <a:ext uri="{FF2B5EF4-FFF2-40B4-BE49-F238E27FC236}">
                <a16:creationId xmlns:a16="http://schemas.microsoft.com/office/drawing/2014/main" id="{91916D15-C393-4DDA-851A-B795DD4809EF}"/>
              </a:ext>
            </a:extLst>
          </p:cNvPr>
          <p:cNvSpPr/>
          <p:nvPr/>
        </p:nvSpPr>
        <p:spPr>
          <a:xfrm>
            <a:off x="9747250" y="5840413"/>
            <a:ext cx="531813" cy="361950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4" grpId="0" animBg="1"/>
      <p:bldP spid="35" grpId="0"/>
      <p:bldP spid="36" grpId="0"/>
      <p:bldP spid="37" grpId="0"/>
      <p:bldP spid="38" grpId="0" animBg="1"/>
      <p:bldP spid="40" grpId="0" animBg="1"/>
      <p:bldP spid="50" grpId="0"/>
      <p:bldP spid="51" grpId="0" animBg="1"/>
      <p:bldP spid="53" grpId="0" animBg="1"/>
      <p:bldP spid="55" grpId="0" animBg="1"/>
      <p:bldP spid="56" grpId="0" animBg="1"/>
      <p:bldP spid="57" grpId="0"/>
      <p:bldP spid="63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76" name="Group 136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45346" y="0"/>
            <a:ext cx="13423053" cy="7310120"/>
            <a:chOff x="-417513" y="0"/>
            <a:chExt cx="12584114" cy="6853238"/>
          </a:xfrm>
        </p:grpSpPr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3977" name="Group 159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3486" y="1812894"/>
            <a:ext cx="3919442" cy="3701782"/>
            <a:chOff x="697883" y="1816768"/>
            <a:chExt cx="3674476" cy="3470421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3978" name="Rectangle 164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474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979" name="Group 166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45346" y="0"/>
            <a:ext cx="13423053" cy="7310120"/>
            <a:chOff x="-417513" y="0"/>
            <a:chExt cx="12584114" cy="6853238"/>
          </a:xfrm>
        </p:grpSpPr>
        <p:sp>
          <p:nvSpPr>
            <p:cNvPr id="83980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1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2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3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4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5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6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7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8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9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0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1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2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3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4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5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6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7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8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9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00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370" name="Title 1">
            <a:extLst>
              <a:ext uri="{FF2B5EF4-FFF2-40B4-BE49-F238E27FC236}">
                <a16:creationId xmlns:a16="http://schemas.microsoft.com/office/drawing/2014/main" id="{404EE5A9-30F0-40D5-8F8E-98F3905B9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202" y="848562"/>
            <a:ext cx="11187783" cy="127030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altLang="en-US" sz="3200" b="1" spc="-15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LÝ LUẬN CỦA C.MÁC VỀ SẢN XUẤT HH VÀ HÀNG HÓA</a:t>
            </a:r>
          </a:p>
        </p:txBody>
      </p:sp>
      <p:sp>
        <p:nvSpPr>
          <p:cNvPr id="84001" name="Rectangle 189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498" y="2400299"/>
            <a:ext cx="5289939" cy="392345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972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1106E242-5F7E-4FC2-95DF-CCBA3AE0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25" y="129209"/>
            <a:ext cx="1439615" cy="576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2FC6150-1185-4394-9296-A0967D594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736731"/>
              </p:ext>
            </p:extLst>
          </p:nvPr>
        </p:nvGraphicFramePr>
        <p:xfrm>
          <a:off x="6806082" y="2377440"/>
          <a:ext cx="5836343" cy="394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4762" name="Picture 10" descr="Những cột mốc phát triển thú vị của tiền tệ - VnExpress Kinh doanh">
            <a:extLst>
              <a:ext uri="{FF2B5EF4-FFF2-40B4-BE49-F238E27FC236}">
                <a16:creationId xmlns:a16="http://schemas.microsoft.com/office/drawing/2014/main" id="{D9172380-5FEF-4877-B1F6-B8089D41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13" y="2897647"/>
            <a:ext cx="4428640" cy="2928756"/>
          </a:xfrm>
          <a:prstGeom prst="rect">
            <a:avLst/>
          </a:prstGeom>
          <a:solidFill>
            <a:srgbClr val="0070C0"/>
          </a:solidFill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326" y="0"/>
            <a:ext cx="8056474" cy="73152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5267" y="594970"/>
            <a:ext cx="7023038" cy="612179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554541" y="1688414"/>
            <a:ext cx="3474121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50240"/>
            <a:ext cx="112484" cy="10381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8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41959" y="299449"/>
            <a:ext cx="112484" cy="103817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8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539D3E2F-4248-40B7-A4EC-42888BD29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18" y="594970"/>
            <a:ext cx="43148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alt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endParaRPr lang="en-US" altLang="vi-V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7AC601-721E-4D1E-B0BC-71766446E794}"/>
              </a:ext>
            </a:extLst>
          </p:cNvPr>
          <p:cNvSpPr txBox="1"/>
          <p:nvPr/>
        </p:nvSpPr>
        <p:spPr>
          <a:xfrm>
            <a:off x="148191" y="1773353"/>
            <a:ext cx="43148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Tiền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HH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đặc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biệt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  <a:endParaRPr kumimoji="0" lang="vi-VN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kết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quả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quá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trình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sản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xuất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trao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đổi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HH;</a:t>
            </a:r>
            <a:endParaRPr kumimoji="0" lang="vi-VN" sz="2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vi-VN" sz="2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Tiền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ngang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chung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cho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thế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giới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HH</a:t>
            </a:r>
            <a:endParaRPr kumimoji="0" lang="vi-VN" sz="2800" b="1" i="1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vi-VN" sz="2800" b="1" i="1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Tiền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phản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ánh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lao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động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xã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hội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mối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quan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giữa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những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người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sản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xuất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trao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đổi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HH</a:t>
            </a:r>
          </a:p>
        </p:txBody>
      </p:sp>
      <p:sp>
        <p:nvSpPr>
          <p:cNvPr id="36" name="Cloud Callout 1">
            <a:extLst>
              <a:ext uri="{FF2B5EF4-FFF2-40B4-BE49-F238E27FC236}">
                <a16:creationId xmlns:a16="http://schemas.microsoft.com/office/drawing/2014/main" id="{56FD08FC-C39C-474C-934B-04D887A80CC7}"/>
              </a:ext>
            </a:extLst>
          </p:cNvPr>
          <p:cNvSpPr/>
          <p:nvPr/>
        </p:nvSpPr>
        <p:spPr>
          <a:xfrm>
            <a:off x="5947613" y="17657"/>
            <a:ext cx="6057900" cy="2592388"/>
          </a:xfrm>
          <a:prstGeom prst="cloudCallou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Tiền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ngày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nay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tiền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theo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điểm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C.Mác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có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gì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khác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nhau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37" name="Picture 21" descr="HÃ¬nh áº£nh cÃ³ liÃªn quan">
            <a:extLst>
              <a:ext uri="{FF2B5EF4-FFF2-40B4-BE49-F238E27FC236}">
                <a16:creationId xmlns:a16="http://schemas.microsoft.com/office/drawing/2014/main" id="{10BD5755-B28C-493D-9B1F-DA8DE4CA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550" y="3229662"/>
            <a:ext cx="629602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00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22EE5D-C704-426E-9915-E383038CFC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05857" y="1425352"/>
          <a:ext cx="9145016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998E77B-B53E-4A6E-970D-3A723E2A71D4}"/>
              </a:ext>
            </a:extLst>
          </p:cNvPr>
          <p:cNvGrpSpPr/>
          <p:nvPr/>
        </p:nvGrpSpPr>
        <p:grpSpPr>
          <a:xfrm>
            <a:off x="-9966" y="0"/>
            <a:ext cx="13014766" cy="1099196"/>
            <a:chOff x="0" y="0"/>
            <a:chExt cx="13014766" cy="10991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249CBD-7A71-4498-9356-C18A3BAF74A3}"/>
                </a:ext>
              </a:extLst>
            </p:cNvPr>
            <p:cNvGrpSpPr/>
            <p:nvPr/>
          </p:nvGrpSpPr>
          <p:grpSpPr>
            <a:xfrm>
              <a:off x="0" y="0"/>
              <a:ext cx="13014766" cy="1099196"/>
              <a:chOff x="0" y="0"/>
              <a:chExt cx="13014766" cy="124779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1D5F4C3-A3E3-4CD7-8103-915723A255A3}"/>
                  </a:ext>
                </a:extLst>
              </p:cNvPr>
              <p:cNvSpPr/>
              <p:nvPr/>
            </p:nvSpPr>
            <p:spPr>
              <a:xfrm>
                <a:off x="0" y="0"/>
                <a:ext cx="13004800" cy="1209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Half Frame 12">
                <a:extLst>
                  <a:ext uri="{FF2B5EF4-FFF2-40B4-BE49-F238E27FC236}">
                    <a16:creationId xmlns:a16="http://schemas.microsoft.com/office/drawing/2014/main" id="{D98CDB58-E97B-49EB-BFF0-2350517DA9E1}"/>
                  </a:ext>
                </a:extLst>
              </p:cNvPr>
              <p:cNvSpPr/>
              <p:nvPr/>
            </p:nvSpPr>
            <p:spPr>
              <a:xfrm rot="5400000" flipH="1">
                <a:off x="12265449" y="498476"/>
                <a:ext cx="433322" cy="1065312"/>
              </a:xfrm>
              <a:prstGeom prst="halfFram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0213C6-3B9A-4E46-BAEC-688969B71D90}"/>
                </a:ext>
              </a:extLst>
            </p:cNvPr>
            <p:cNvCxnSpPr/>
            <p:nvPr/>
          </p:nvCxnSpPr>
          <p:spPr>
            <a:xfrm>
              <a:off x="93688" y="87313"/>
              <a:ext cx="0" cy="760412"/>
            </a:xfrm>
            <a:prstGeom prst="line">
              <a:avLst/>
            </a:prstGeom>
            <a:ln w="57150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8D8477-3CD0-42CC-B79E-7E2036FA4F0D}"/>
                </a:ext>
              </a:extLst>
            </p:cNvPr>
            <p:cNvCxnSpPr/>
            <p:nvPr/>
          </p:nvCxnSpPr>
          <p:spPr>
            <a:xfrm>
              <a:off x="237704" y="239713"/>
              <a:ext cx="0" cy="760412"/>
            </a:xfrm>
            <a:prstGeom prst="line">
              <a:avLst/>
            </a:prstGeom>
            <a:ln w="57150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D0FFC3B4-563A-44F2-929A-EB79F821E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302" y="129755"/>
            <a:ext cx="4579937" cy="635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52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en-US" sz="352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en-US" sz="352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52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en-US" sz="352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52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52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52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endParaRPr lang="en-US" altLang="en-US" sz="2817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E2E69B-6653-4708-B50D-F2E4F55AFA6E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2860675" y="87313"/>
            <a:ext cx="9043988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002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2.1.4.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Dịch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vụ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một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số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hàng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đặc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biệt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B38FB5-7534-4E77-80B4-CBC68BF384D9}"/>
              </a:ext>
            </a:extLst>
          </p:cNvPr>
          <p:cNvGrpSpPr/>
          <p:nvPr/>
        </p:nvGrpSpPr>
        <p:grpSpPr>
          <a:xfrm>
            <a:off x="0" y="0"/>
            <a:ext cx="13014766" cy="1099196"/>
            <a:chOff x="0" y="0"/>
            <a:chExt cx="13014766" cy="10991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BF59C2-3C65-40A2-B27C-5571C5895B96}"/>
                </a:ext>
              </a:extLst>
            </p:cNvPr>
            <p:cNvGrpSpPr/>
            <p:nvPr/>
          </p:nvGrpSpPr>
          <p:grpSpPr>
            <a:xfrm>
              <a:off x="0" y="0"/>
              <a:ext cx="13014766" cy="1099196"/>
              <a:chOff x="0" y="0"/>
              <a:chExt cx="13014766" cy="1247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1E0A3B-3145-47E0-B07F-E3FD750DD86E}"/>
                  </a:ext>
                </a:extLst>
              </p:cNvPr>
              <p:cNvSpPr/>
              <p:nvPr/>
            </p:nvSpPr>
            <p:spPr>
              <a:xfrm>
                <a:off x="0" y="0"/>
                <a:ext cx="13004800" cy="1209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2A03AFDF-9345-4F7F-B9DC-B58AA084F421}"/>
                  </a:ext>
                </a:extLst>
              </p:cNvPr>
              <p:cNvSpPr/>
              <p:nvPr/>
            </p:nvSpPr>
            <p:spPr>
              <a:xfrm rot="5400000" flipH="1">
                <a:off x="12265449" y="498476"/>
                <a:ext cx="433322" cy="1065312"/>
              </a:xfrm>
              <a:prstGeom prst="halfFram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3133C6-14B5-4EA1-A765-B7CD5BCBBC9A}"/>
                </a:ext>
              </a:extLst>
            </p:cNvPr>
            <p:cNvCxnSpPr/>
            <p:nvPr/>
          </p:nvCxnSpPr>
          <p:spPr>
            <a:xfrm>
              <a:off x="93688" y="87313"/>
              <a:ext cx="0" cy="760412"/>
            </a:xfrm>
            <a:prstGeom prst="line">
              <a:avLst/>
            </a:prstGeom>
            <a:ln w="57150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2F20AB-6159-4DE3-A18F-40919EFA9041}"/>
                </a:ext>
              </a:extLst>
            </p:cNvPr>
            <p:cNvCxnSpPr/>
            <p:nvPr/>
          </p:nvCxnSpPr>
          <p:spPr>
            <a:xfrm>
              <a:off x="237704" y="239713"/>
              <a:ext cx="0" cy="760412"/>
            </a:xfrm>
            <a:prstGeom prst="line">
              <a:avLst/>
            </a:prstGeom>
            <a:ln w="57150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F28E7FFC-D330-41A3-B582-F012CF2EB7C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3169229" y="226151"/>
            <a:ext cx="9043988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002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2.1.4.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Dịch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vụ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một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số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hàng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đặc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biệt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E0B6FC-CCF1-40C3-BC92-9F33A754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577" y="3233891"/>
            <a:ext cx="2377646" cy="847417"/>
          </a:xfrm>
          <a:prstGeom prst="rect">
            <a:avLst/>
          </a:prstGeom>
        </p:spPr>
      </p:pic>
      <p:pic>
        <p:nvPicPr>
          <p:cNvPr id="16" name="Picture 23" descr="Káº¿t quáº£ hÃ¬nh áº£nh cho dá»ch vá»¥">
            <a:extLst>
              <a:ext uri="{FF2B5EF4-FFF2-40B4-BE49-F238E27FC236}">
                <a16:creationId xmlns:a16="http://schemas.microsoft.com/office/drawing/2014/main" id="{459FF2AD-6885-4F96-871C-1B4EFA752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36" y="210057"/>
            <a:ext cx="21780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">
            <a:extLst>
              <a:ext uri="{FF2B5EF4-FFF2-40B4-BE49-F238E27FC236}">
                <a16:creationId xmlns:a16="http://schemas.microsoft.com/office/drawing/2014/main" id="{368A2BDE-E463-4EA6-B442-31D345EEB127}"/>
              </a:ext>
            </a:extLst>
          </p:cNvPr>
          <p:cNvGrpSpPr>
            <a:grpSpLocks/>
          </p:cNvGrpSpPr>
          <p:nvPr/>
        </p:nvGrpSpPr>
        <p:grpSpPr bwMode="auto">
          <a:xfrm>
            <a:off x="4755112" y="1682154"/>
            <a:ext cx="7105227" cy="1726924"/>
            <a:chOff x="755650" y="1868818"/>
            <a:chExt cx="7777163" cy="1860550"/>
          </a:xfrm>
        </p:grpSpPr>
        <p:sp>
          <p:nvSpPr>
            <p:cNvPr id="18" name="Freeform: Shape 9">
              <a:extLst>
                <a:ext uri="{FF2B5EF4-FFF2-40B4-BE49-F238E27FC236}">
                  <a16:creationId xmlns:a16="http://schemas.microsoft.com/office/drawing/2014/main" id="{5C87BD90-0242-43C2-8C77-8C98D86392EF}"/>
                </a:ext>
              </a:extLst>
            </p:cNvPr>
            <p:cNvSpPr/>
            <p:nvPr/>
          </p:nvSpPr>
          <p:spPr bwMode="auto">
            <a:xfrm>
              <a:off x="755650" y="1868818"/>
              <a:ext cx="7777163" cy="1860550"/>
            </a:xfrm>
            <a:custGeom>
              <a:avLst/>
              <a:gdLst>
                <a:gd name="connsiteX0" fmla="*/ 0 w 7493738"/>
                <a:gd name="connsiteY0" fmla="*/ 0 h 2022371"/>
                <a:gd name="connsiteX1" fmla="*/ 7493738 w 7493738"/>
                <a:gd name="connsiteY1" fmla="*/ 0 h 2022371"/>
                <a:gd name="connsiteX2" fmla="*/ 7493738 w 7493738"/>
                <a:gd name="connsiteY2" fmla="*/ 2022371 h 2022371"/>
                <a:gd name="connsiteX3" fmla="*/ 0 w 7493738"/>
                <a:gd name="connsiteY3" fmla="*/ 2022371 h 2022371"/>
                <a:gd name="connsiteX4" fmla="*/ 0 w 7493738"/>
                <a:gd name="connsiteY4" fmla="*/ 0 h 202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738" h="2022371">
                  <a:moveTo>
                    <a:pt x="0" y="0"/>
                  </a:moveTo>
                  <a:lnTo>
                    <a:pt x="7493738" y="0"/>
                  </a:lnTo>
                  <a:lnTo>
                    <a:pt x="7493738" y="2022371"/>
                  </a:lnTo>
                  <a:lnTo>
                    <a:pt x="0" y="202237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152400" tIns="152400" rIns="152400" bIns="152400" spcCol="1270"/>
            <a:lstStyle/>
            <a:p>
              <a:pPr defTabSz="1778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3200" kern="0" dirty="0">
                  <a:solidFill>
                    <a:srgbClr val="000000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- </a:t>
              </a:r>
              <a:r>
                <a:rPr lang="en-US" sz="3200" kern="0" dirty="0">
                  <a:solidFill>
                    <a:srgbClr val="000000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 </a:t>
              </a:r>
              <a:r>
                <a:rPr lang="vi-VN" sz="3200" kern="0" dirty="0">
                  <a:solidFill>
                    <a:srgbClr val="000000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Dịch vụ</a:t>
              </a:r>
              <a:r>
                <a:rPr lang="en-US" sz="3200" kern="0" dirty="0">
                  <a:solidFill>
                    <a:srgbClr val="000000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 </a:t>
              </a:r>
              <a:endParaRPr lang="en-US" sz="320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9" name="Straight Connector 18">
              <a:extLst>
                <a:ext uri="{FF2B5EF4-FFF2-40B4-BE49-F238E27FC236}">
                  <a16:creationId xmlns:a16="http://schemas.microsoft.com/office/drawing/2014/main" id="{4ED3A9AD-E2C1-4C5C-B732-07D29E5F5B58}"/>
                </a:ext>
              </a:extLst>
            </p:cNvPr>
            <p:cNvSpPr/>
            <p:nvPr/>
          </p:nvSpPr>
          <p:spPr bwMode="auto">
            <a:xfrm>
              <a:off x="950001" y="3119474"/>
              <a:ext cx="7388460" cy="0"/>
            </a:xfrm>
            <a:prstGeom prst="line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sp>
      </p:grpSp>
      <p:grpSp>
        <p:nvGrpSpPr>
          <p:cNvPr id="20" name="Group 5">
            <a:extLst>
              <a:ext uri="{FF2B5EF4-FFF2-40B4-BE49-F238E27FC236}">
                <a16:creationId xmlns:a16="http://schemas.microsoft.com/office/drawing/2014/main" id="{1244DBD5-CDEA-4BDF-9222-C4E7AB272C07}"/>
              </a:ext>
            </a:extLst>
          </p:cNvPr>
          <p:cNvGrpSpPr>
            <a:grpSpLocks/>
          </p:cNvGrpSpPr>
          <p:nvPr/>
        </p:nvGrpSpPr>
        <p:grpSpPr bwMode="auto">
          <a:xfrm>
            <a:off x="4788933" y="2842987"/>
            <a:ext cx="6991496" cy="1467591"/>
            <a:chOff x="807656" y="2807803"/>
            <a:chExt cx="7584367" cy="1581150"/>
          </a:xfrm>
        </p:grpSpPr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432D65E5-7DD8-499B-BCF9-A92995E5956F}"/>
                </a:ext>
              </a:extLst>
            </p:cNvPr>
            <p:cNvSpPr/>
            <p:nvPr/>
          </p:nvSpPr>
          <p:spPr bwMode="auto">
            <a:xfrm>
              <a:off x="807656" y="2807803"/>
              <a:ext cx="7363293" cy="1581150"/>
            </a:xfrm>
            <a:custGeom>
              <a:avLst/>
              <a:gdLst>
                <a:gd name="connsiteX0" fmla="*/ 0 w 9360145"/>
                <a:gd name="connsiteY0" fmla="*/ 0 h 2022371"/>
                <a:gd name="connsiteX1" fmla="*/ 9360145 w 9360145"/>
                <a:gd name="connsiteY1" fmla="*/ 0 h 2022371"/>
                <a:gd name="connsiteX2" fmla="*/ 9360145 w 9360145"/>
                <a:gd name="connsiteY2" fmla="*/ 2022371 h 2022371"/>
                <a:gd name="connsiteX3" fmla="*/ 0 w 9360145"/>
                <a:gd name="connsiteY3" fmla="*/ 2022371 h 2022371"/>
                <a:gd name="connsiteX4" fmla="*/ 0 w 9360145"/>
                <a:gd name="connsiteY4" fmla="*/ 0 h 202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0145" h="2022371">
                  <a:moveTo>
                    <a:pt x="0" y="0"/>
                  </a:moveTo>
                  <a:lnTo>
                    <a:pt x="9360145" y="0"/>
                  </a:lnTo>
                  <a:lnTo>
                    <a:pt x="9360145" y="2022371"/>
                  </a:lnTo>
                  <a:lnTo>
                    <a:pt x="0" y="202237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152400" tIns="152400" rIns="152400" bIns="152400" spcCol="1270"/>
            <a:lstStyle/>
            <a:p>
              <a:pPr defTabSz="1778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3200" kern="0" dirty="0">
                  <a:solidFill>
                    <a:srgbClr val="000000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- Quyền sử dụng đất đại</a:t>
              </a:r>
              <a:r>
                <a:rPr lang="en-US" sz="3200" kern="0" dirty="0">
                  <a:solidFill>
                    <a:srgbClr val="000000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 </a:t>
              </a:r>
              <a:endParaRPr lang="en-US" sz="320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2" name="Straight Connector 21">
              <a:extLst>
                <a:ext uri="{FF2B5EF4-FFF2-40B4-BE49-F238E27FC236}">
                  <a16:creationId xmlns:a16="http://schemas.microsoft.com/office/drawing/2014/main" id="{D0DF5282-90F8-44EE-BEC5-A7AA2C0679DA}"/>
                </a:ext>
              </a:extLst>
            </p:cNvPr>
            <p:cNvSpPr/>
            <p:nvPr/>
          </p:nvSpPr>
          <p:spPr bwMode="auto">
            <a:xfrm>
              <a:off x="1000453" y="4027591"/>
              <a:ext cx="7391570" cy="0"/>
            </a:xfrm>
            <a:prstGeom prst="line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sp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75EB564-AC6F-4077-BFF7-98D2400B2A59}"/>
              </a:ext>
            </a:extLst>
          </p:cNvPr>
          <p:cNvGrpSpPr>
            <a:grpSpLocks/>
          </p:cNvGrpSpPr>
          <p:nvPr/>
        </p:nvGrpSpPr>
        <p:grpSpPr bwMode="auto">
          <a:xfrm>
            <a:off x="4755112" y="4222437"/>
            <a:ext cx="7105227" cy="1467591"/>
            <a:chOff x="645956" y="2322099"/>
            <a:chExt cx="7777163" cy="1581150"/>
          </a:xfrm>
        </p:grpSpPr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7E4BB6EA-C4BD-42F8-AE84-32BD1FE3FB84}"/>
                </a:ext>
              </a:extLst>
            </p:cNvPr>
            <p:cNvSpPr/>
            <p:nvPr/>
          </p:nvSpPr>
          <p:spPr bwMode="auto">
            <a:xfrm>
              <a:off x="645956" y="2322099"/>
              <a:ext cx="7777163" cy="1581150"/>
            </a:xfrm>
            <a:custGeom>
              <a:avLst/>
              <a:gdLst>
                <a:gd name="connsiteX0" fmla="*/ 0 w 9360145"/>
                <a:gd name="connsiteY0" fmla="*/ 0 h 2022371"/>
                <a:gd name="connsiteX1" fmla="*/ 9360145 w 9360145"/>
                <a:gd name="connsiteY1" fmla="*/ 0 h 2022371"/>
                <a:gd name="connsiteX2" fmla="*/ 9360145 w 9360145"/>
                <a:gd name="connsiteY2" fmla="*/ 2022371 h 2022371"/>
                <a:gd name="connsiteX3" fmla="*/ 0 w 9360145"/>
                <a:gd name="connsiteY3" fmla="*/ 2022371 h 2022371"/>
                <a:gd name="connsiteX4" fmla="*/ 0 w 9360145"/>
                <a:gd name="connsiteY4" fmla="*/ 0 h 202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0145" h="2022371">
                  <a:moveTo>
                    <a:pt x="0" y="0"/>
                  </a:moveTo>
                  <a:lnTo>
                    <a:pt x="9360145" y="0"/>
                  </a:lnTo>
                  <a:lnTo>
                    <a:pt x="9360145" y="2022371"/>
                  </a:lnTo>
                  <a:lnTo>
                    <a:pt x="0" y="202237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152400" tIns="152400" rIns="152400" bIns="152400" spcCol="1270"/>
            <a:lstStyle/>
            <a:p>
              <a:pPr defTabSz="17780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vi-VN" sz="3200" kern="0" dirty="0">
                  <a:solidFill>
                    <a:srgbClr val="000000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- Thương hiệu</a:t>
              </a:r>
              <a:endParaRPr lang="en-US" sz="3200" kern="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5" name="Straight Connector 24">
              <a:extLst>
                <a:ext uri="{FF2B5EF4-FFF2-40B4-BE49-F238E27FC236}">
                  <a16:creationId xmlns:a16="http://schemas.microsoft.com/office/drawing/2014/main" id="{10888985-22F2-4B31-BF8E-AF0AAEBD178C}"/>
                </a:ext>
              </a:extLst>
            </p:cNvPr>
            <p:cNvSpPr/>
            <p:nvPr/>
          </p:nvSpPr>
          <p:spPr bwMode="auto">
            <a:xfrm>
              <a:off x="1031549" y="3555021"/>
              <a:ext cx="7391570" cy="0"/>
            </a:xfrm>
            <a:prstGeom prst="line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70AD4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389D30D-23F0-4E05-8019-2501FAD13EF8}"/>
              </a:ext>
            </a:extLst>
          </p:cNvPr>
          <p:cNvSpPr/>
          <p:nvPr/>
        </p:nvSpPr>
        <p:spPr bwMode="auto">
          <a:xfrm>
            <a:off x="4788933" y="5611238"/>
            <a:ext cx="7105227" cy="1467591"/>
          </a:xfrm>
          <a:custGeom>
            <a:avLst/>
            <a:gdLst>
              <a:gd name="connsiteX0" fmla="*/ 0 w 9360145"/>
              <a:gd name="connsiteY0" fmla="*/ 0 h 2022371"/>
              <a:gd name="connsiteX1" fmla="*/ 9360145 w 9360145"/>
              <a:gd name="connsiteY1" fmla="*/ 0 h 2022371"/>
              <a:gd name="connsiteX2" fmla="*/ 9360145 w 9360145"/>
              <a:gd name="connsiteY2" fmla="*/ 2022371 h 2022371"/>
              <a:gd name="connsiteX3" fmla="*/ 0 w 9360145"/>
              <a:gd name="connsiteY3" fmla="*/ 2022371 h 2022371"/>
              <a:gd name="connsiteX4" fmla="*/ 0 w 9360145"/>
              <a:gd name="connsiteY4" fmla="*/ 0 h 202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0145" h="2022371">
                <a:moveTo>
                  <a:pt x="0" y="0"/>
                </a:moveTo>
                <a:lnTo>
                  <a:pt x="9360145" y="0"/>
                </a:lnTo>
                <a:lnTo>
                  <a:pt x="9360145" y="2022371"/>
                </a:lnTo>
                <a:lnTo>
                  <a:pt x="0" y="202237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152400" tIns="152400" rIns="152400" bIns="152400" spcCol="1270"/>
          <a:lstStyle/>
          <a:p>
            <a:pPr defTabSz="17780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vi-VN" sz="3200" kern="0" dirty="0">
                <a:solidFill>
                  <a:srgbClr val="000000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- Chứng khoán, chứng quyền và một số giấy tờ có giá</a:t>
            </a:r>
            <a:r>
              <a:rPr lang="en-US" sz="3200" kern="0" dirty="0">
                <a:solidFill>
                  <a:srgbClr val="000000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  </a:t>
            </a:r>
            <a:endParaRPr lang="en-US" sz="3200" kern="0" dirty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27" name="Picture 10" descr="HÃ¬nh áº£nh cÃ³ liÃªn quan">
            <a:extLst>
              <a:ext uri="{FF2B5EF4-FFF2-40B4-BE49-F238E27FC236}">
                <a16:creationId xmlns:a16="http://schemas.microsoft.com/office/drawing/2014/main" id="{0F9256C6-D32C-483F-8BA5-708EFB8A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36" y="4081307"/>
            <a:ext cx="3917108" cy="121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Káº¿t quáº£ hÃ¬nh áº£nh cho mua bÃ¡n Äáº¥t Äai">
            <a:extLst>
              <a:ext uri="{FF2B5EF4-FFF2-40B4-BE49-F238E27FC236}">
                <a16:creationId xmlns:a16="http://schemas.microsoft.com/office/drawing/2014/main" id="{5B711659-FC8F-4831-936D-077792619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9" y="2828653"/>
            <a:ext cx="3600400" cy="114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23755FD-4AF8-4B0F-861E-74970762BC77}"/>
              </a:ext>
            </a:extLst>
          </p:cNvPr>
          <p:cNvGrpSpPr/>
          <p:nvPr/>
        </p:nvGrpSpPr>
        <p:grpSpPr>
          <a:xfrm>
            <a:off x="237705" y="5401942"/>
            <a:ext cx="4013354" cy="1467590"/>
            <a:chOff x="454026" y="5602286"/>
            <a:chExt cx="4336757" cy="1566864"/>
          </a:xfrm>
        </p:grpSpPr>
        <p:pic>
          <p:nvPicPr>
            <p:cNvPr id="33" name="Picture 4" descr="Káº¿t quáº£ hÃ¬nh áº£nh cho chá»©ng khoÃ¡n">
              <a:extLst>
                <a:ext uri="{FF2B5EF4-FFF2-40B4-BE49-F238E27FC236}">
                  <a16:creationId xmlns:a16="http://schemas.microsoft.com/office/drawing/2014/main" id="{44FFF224-AC6D-4F48-ABC1-D3B09B2006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233" y="5602286"/>
              <a:ext cx="1448550" cy="156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6" descr="HÃ¬nh áº£nh cÃ³ liÃªn quan">
              <a:extLst>
                <a:ext uri="{FF2B5EF4-FFF2-40B4-BE49-F238E27FC236}">
                  <a16:creationId xmlns:a16="http://schemas.microsoft.com/office/drawing/2014/main" id="{D4706690-6EBD-439B-8E68-A93489521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956" y="5602286"/>
              <a:ext cx="1448549" cy="156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0" descr="HÃ¬nh áº£nh cÃ³ liÃªn quan">
              <a:extLst>
                <a:ext uri="{FF2B5EF4-FFF2-40B4-BE49-F238E27FC236}">
                  <a16:creationId xmlns:a16="http://schemas.microsoft.com/office/drawing/2014/main" id="{C9AE9DFC-F721-4CE5-B43E-1C7BA34C7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26" y="5621338"/>
              <a:ext cx="1448548" cy="154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29" descr="Káº¿t quáº£ hÃ¬nh áº£nh cho dá»ch vá»¥ y táº¿">
            <a:extLst>
              <a:ext uri="{FF2B5EF4-FFF2-40B4-BE49-F238E27FC236}">
                <a16:creationId xmlns:a16="http://schemas.microsoft.com/office/drawing/2014/main" id="{6EE931D3-630A-4E14-9CA0-7A3278BE8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22" y="1309103"/>
            <a:ext cx="3588923" cy="138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552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ACF1263-46F5-4000-9564-9228C6F56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701496"/>
              </p:ext>
            </p:extLst>
          </p:nvPr>
        </p:nvGraphicFramePr>
        <p:xfrm>
          <a:off x="958929" y="2073424"/>
          <a:ext cx="1108694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B36DE70-3589-4DC9-A5D8-AC677B0E14B2}"/>
              </a:ext>
            </a:extLst>
          </p:cNvPr>
          <p:cNvGrpSpPr/>
          <p:nvPr/>
        </p:nvGrpSpPr>
        <p:grpSpPr>
          <a:xfrm>
            <a:off x="20211" y="-33542"/>
            <a:ext cx="13004800" cy="1065312"/>
            <a:chOff x="0" y="0"/>
            <a:chExt cx="13004800" cy="10653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592553-494B-4725-83BA-54CC916180F3}"/>
                </a:ext>
              </a:extLst>
            </p:cNvPr>
            <p:cNvSpPr/>
            <p:nvPr/>
          </p:nvSpPr>
          <p:spPr>
            <a:xfrm>
              <a:off x="0" y="0"/>
              <a:ext cx="13004800" cy="1065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F0B0B0-60C3-4E8F-808F-5A7B93520592}"/>
                </a:ext>
              </a:extLst>
            </p:cNvPr>
            <p:cNvCxnSpPr/>
            <p:nvPr/>
          </p:nvCxnSpPr>
          <p:spPr>
            <a:xfrm>
              <a:off x="93688" y="87313"/>
              <a:ext cx="0" cy="760412"/>
            </a:xfrm>
            <a:prstGeom prst="line">
              <a:avLst/>
            </a:prstGeom>
            <a:ln w="57150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CC15DA6-A301-47D0-AB2A-8634983C8065}"/>
                </a:ext>
              </a:extLst>
            </p:cNvPr>
            <p:cNvCxnSpPr/>
            <p:nvPr/>
          </p:nvCxnSpPr>
          <p:spPr>
            <a:xfrm>
              <a:off x="237704" y="239713"/>
              <a:ext cx="0" cy="760412"/>
            </a:xfrm>
            <a:prstGeom prst="line">
              <a:avLst/>
            </a:prstGeom>
            <a:ln w="57150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3" name="Picture 5">
            <a:extLst>
              <a:ext uri="{FF2B5EF4-FFF2-40B4-BE49-F238E27FC236}">
                <a16:creationId xmlns:a16="http://schemas.microsoft.com/office/drawing/2014/main" id="{7DFDDBEA-D72A-49A6-B0B4-B9A28E08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-8684" y="-33482"/>
            <a:ext cx="1902573" cy="6457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6CD0A05-AB51-4AAD-9468-35290B67A9D5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550189" y="192479"/>
            <a:ext cx="10657181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002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THỊ TRƯỜNG VÀ VAI TRÒ CỦA CÁC CHỦ THỂ THAM GIA TT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0B91A858-260A-4682-B7FB-F0989CBF6530}"/>
              </a:ext>
            </a:extLst>
          </p:cNvPr>
          <p:cNvSpPr/>
          <p:nvPr/>
        </p:nvSpPr>
        <p:spPr>
          <a:xfrm rot="10800000">
            <a:off x="12623080" y="-33546"/>
            <a:ext cx="430821" cy="1065313"/>
          </a:xfrm>
          <a:prstGeom prst="halfFram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31"/>
            <a:ext cx="13004800" cy="7324231"/>
            <a:chOff x="0" y="-8467"/>
            <a:chExt cx="12192000" cy="6866467"/>
          </a:xfrm>
        </p:grpSpPr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7B89AB-5605-4D5A-BA84-826B7133DA95}"/>
              </a:ext>
            </a:extLst>
          </p:cNvPr>
          <p:cNvSpPr txBox="1"/>
          <p:nvPr/>
        </p:nvSpPr>
        <p:spPr>
          <a:xfrm>
            <a:off x="6500703" y="1837256"/>
            <a:ext cx="3391566" cy="2483636"/>
          </a:xfrm>
          <a:prstGeom prst="rect">
            <a:avLst/>
          </a:prstGeom>
        </p:spPr>
        <p:txBody>
          <a:bodyPr vert="horz" lIns="97536" tIns="48768" rIns="97536" bIns="48768" rtlCol="0" anchor="b">
            <a:normAutofit/>
          </a:bodyPr>
          <a:lstStyle/>
          <a:p>
            <a:pPr algn="r" defTabSz="487695" eaLnBrk="1" fontAlgn="auto" hangingPunct="1">
              <a:lnSpc>
                <a:spcPct val="90000"/>
              </a:lnSpc>
              <a:spcAft>
                <a:spcPts val="640"/>
              </a:spcAft>
              <a:defRPr/>
            </a:pPr>
            <a:r>
              <a:rPr lang="en-US" altLang="en-US" sz="5334" dirty="0">
                <a:solidFill>
                  <a:srgbClr val="5FCBEF"/>
                </a:solidFill>
                <a:latin typeface="Trebuchet MS" panose="020B0603020202020204"/>
              </a:rPr>
              <a:t>KẾT THÚC CHƯƠNG </a:t>
            </a:r>
            <a:r>
              <a:rPr lang="vi-VN" altLang="en-US" sz="5334" dirty="0">
                <a:solidFill>
                  <a:srgbClr val="5FCBEF"/>
                </a:solidFill>
                <a:latin typeface="Trebuchet MS" panose="020B0603020202020204"/>
              </a:rPr>
              <a:t>2 PHẦN 1</a:t>
            </a:r>
            <a:endParaRPr lang="en-US" altLang="en-US" sz="5334" dirty="0">
              <a:solidFill>
                <a:srgbClr val="5FCBEF"/>
              </a:solidFill>
              <a:latin typeface="Trebuchet MS" panose="020B0603020202020204"/>
            </a:endParaRPr>
          </a:p>
          <a:p>
            <a:pPr algn="r" defTabSz="487695" eaLnBrk="1" fontAlgn="auto" hangingPunct="1">
              <a:lnSpc>
                <a:spcPct val="90000"/>
              </a:lnSpc>
              <a:spcAft>
                <a:spcPts val="640"/>
              </a:spcAft>
              <a:defRPr/>
            </a:pPr>
            <a:endParaRPr lang="en-US" altLang="en-US" sz="5334" dirty="0">
              <a:solidFill>
                <a:srgbClr val="5FCBEF"/>
              </a:solidFill>
              <a:latin typeface="Trebuchet MS" panose="020B0603020202020204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3F0330A-8886-4843-A1F6-E7653E03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647" y="890683"/>
            <a:ext cx="4940233" cy="265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3">
            <a:extLst>
              <a:ext uri="{FF2B5EF4-FFF2-40B4-BE49-F238E27FC236}">
                <a16:creationId xmlns:a16="http://schemas.microsoft.com/office/drawing/2014/main" id="{391624AF-D8B1-421C-875A-94DE207CD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163" y="3789321"/>
            <a:ext cx="5056762" cy="265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78" name="Rectangle 7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3004799" cy="7314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55716"/>
            <a:ext cx="378876" cy="718357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75390"/>
              <a:endParaRPr lang="en-US" sz="192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75390"/>
              <a:endParaRPr lang="en-US" sz="192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54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9424" y="2229940"/>
            <a:ext cx="4584192" cy="292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480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10848" y="0"/>
            <a:ext cx="1593952" cy="73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481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4864" y="548110"/>
            <a:ext cx="6409990" cy="6223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8B110F-A898-4A24-B8D8-195C895F7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073" y="786343"/>
            <a:ext cx="5397452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747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747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9747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9747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9747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97472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97472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97472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97472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6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defTabSz="975366" eaLnBrk="1" fontAlgn="auto" hangingPunct="1">
              <a:spcAft>
                <a:spcPts val="0"/>
              </a:spcAft>
              <a:defRPr/>
            </a:pPr>
            <a:r>
              <a:rPr lang="en-US" altLang="en-US" sz="2847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2.1.1. SẢN XUẤT HÀNG HÓA</a:t>
            </a:r>
            <a:endParaRPr lang="en-US" altLang="en-US" sz="2847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A66AE21-8306-420C-9450-043D7DA60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420" y="2398759"/>
            <a:ext cx="5386494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47950" indent="-3619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05150" indent="-3619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62350" indent="-3619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9550" indent="-3619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loài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altLang="vi-VN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SX XH: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CD781-F7E5-4C9A-9169-728B9099B1AC}"/>
              </a:ext>
            </a:extLst>
          </p:cNvPr>
          <p:cNvSpPr txBox="1"/>
          <p:nvPr/>
        </p:nvSpPr>
        <p:spPr>
          <a:xfrm>
            <a:off x="697278" y="4550965"/>
            <a:ext cx="4151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SẢN XUẤT CÁI GÌ?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4012B7-DFFE-482C-987E-9B985ABA729C}"/>
              </a:ext>
            </a:extLst>
          </p:cNvPr>
          <p:cNvSpPr txBox="1"/>
          <p:nvPr/>
        </p:nvSpPr>
        <p:spPr>
          <a:xfrm>
            <a:off x="620615" y="5312219"/>
            <a:ext cx="4673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SẢN XUẤT NHƯ THẾ NÀO?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78F051-D69A-454C-9A8E-EDB598469EC4}"/>
              </a:ext>
            </a:extLst>
          </p:cNvPr>
          <p:cNvSpPr txBox="1"/>
          <p:nvPr/>
        </p:nvSpPr>
        <p:spPr>
          <a:xfrm>
            <a:off x="638985" y="6030049"/>
            <a:ext cx="3729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SẢN XUẤT CHO AI?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C83D58-DAB7-4968-BAB9-433115F49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4840" y="732222"/>
            <a:ext cx="59769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vi-VN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vi-VN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altLang="vi-V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401F2FB-0FE6-42F2-AC4D-8FE272530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83" y="1799937"/>
            <a:ext cx="5162550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F724F-1715-4389-BA00-906A087AD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" y="937421"/>
            <a:ext cx="3838104" cy="601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E550D1-3CFD-4E9E-84AE-62B045249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7796" y="4924781"/>
            <a:ext cx="1908919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alt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alt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alt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58A204-1083-46E0-9E0F-C1EF42D8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65" y="5346821"/>
            <a:ext cx="2520281" cy="1263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6E8A7FD9-2C79-4586-BF95-F6EF4ADC844E}"/>
              </a:ext>
            </a:extLst>
          </p:cNvPr>
          <p:cNvSpPr/>
          <p:nvPr/>
        </p:nvSpPr>
        <p:spPr>
          <a:xfrm>
            <a:off x="8197850" y="5756894"/>
            <a:ext cx="377825" cy="43021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4D446C3-3F25-41A3-A016-7CB799C98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164" y="2978965"/>
            <a:ext cx="2638425" cy="12355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3FF94F-7BD8-48C9-B7C3-8CC306E87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1189" y="4849638"/>
            <a:ext cx="1474788" cy="21923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1300293" eaLnBrk="1" hangingPunct="1">
              <a:defRPr/>
            </a:pPr>
            <a:r>
              <a:rPr lang="en-US" sz="3413" dirty="0" err="1">
                <a:solidFill>
                  <a:srgbClr val="000000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Sản</a:t>
            </a:r>
            <a:r>
              <a:rPr lang="en-US" sz="3413" dirty="0">
                <a:solidFill>
                  <a:srgbClr val="000000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en-US" sz="3413" dirty="0" err="1">
                <a:solidFill>
                  <a:srgbClr val="000000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phẩm</a:t>
            </a:r>
            <a:r>
              <a:rPr lang="en-US" sz="3413" dirty="0">
                <a:solidFill>
                  <a:srgbClr val="000000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en-US" sz="3413" dirty="0" err="1">
                <a:solidFill>
                  <a:srgbClr val="000000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dư</a:t>
            </a:r>
            <a:r>
              <a:rPr lang="en-US" sz="3413" dirty="0">
                <a:solidFill>
                  <a:srgbClr val="000000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en-US" sz="3413" dirty="0" err="1">
                <a:solidFill>
                  <a:srgbClr val="000000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thừa</a:t>
            </a:r>
            <a:endParaRPr lang="en-US" sz="3413" dirty="0">
              <a:solidFill>
                <a:srgbClr val="000000"/>
              </a:solidFill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2AA86D1-2F90-4434-8B51-0E2ACA8567E4}"/>
              </a:ext>
            </a:extLst>
          </p:cNvPr>
          <p:cNvSpPr/>
          <p:nvPr/>
        </p:nvSpPr>
        <p:spPr>
          <a:xfrm>
            <a:off x="10133818" y="5707963"/>
            <a:ext cx="377825" cy="43021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4D1FDC-1A25-4EB7-8577-626448135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315" y="5048411"/>
            <a:ext cx="2725148" cy="1993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B3435-0998-4823-BFDF-87BD9EE5E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589" y="3237426"/>
            <a:ext cx="2700762" cy="914479"/>
          </a:xfrm>
          <a:prstGeom prst="rect">
            <a:avLst/>
          </a:prstGeom>
        </p:spPr>
      </p:pic>
      <p:pic>
        <p:nvPicPr>
          <p:cNvPr id="40" name="Picture 10" descr="Những cột mốc phát triển thú vị của tiền tệ - VnExpress Kinh doanh">
            <a:extLst>
              <a:ext uri="{FF2B5EF4-FFF2-40B4-BE49-F238E27FC236}">
                <a16:creationId xmlns:a16="http://schemas.microsoft.com/office/drawing/2014/main" id="{82A67592-98A5-408D-870C-9ACD71C8B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351" y="2894445"/>
            <a:ext cx="3261705" cy="14046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1" name="TextBox 4">
            <a:extLst>
              <a:ext uri="{FF2B5EF4-FFF2-40B4-BE49-F238E27FC236}">
                <a16:creationId xmlns:a16="http://schemas.microsoft.com/office/drawing/2014/main" id="{488D64AB-E9B2-44CB-AF2B-59C92CC4B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164" y="280151"/>
            <a:ext cx="838295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98575">
              <a:lnSpc>
                <a:spcPct val="90000"/>
              </a:lnSpc>
              <a:spcBef>
                <a:spcPts val="1925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9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298575">
              <a:lnSpc>
                <a:spcPct val="90000"/>
              </a:lnSpc>
              <a:spcBef>
                <a:spcPts val="1275"/>
              </a:spcBef>
              <a:buClr>
                <a:srgbClr val="679015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298575">
              <a:lnSpc>
                <a:spcPct val="90000"/>
              </a:lnSpc>
              <a:spcBef>
                <a:spcPts val="850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298575">
              <a:lnSpc>
                <a:spcPct val="90000"/>
              </a:lnSpc>
              <a:spcBef>
                <a:spcPts val="850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298575">
              <a:lnSpc>
                <a:spcPct val="90000"/>
              </a:lnSpc>
              <a:spcBef>
                <a:spcPts val="850"/>
              </a:spcBef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298575" eaLnBrk="0" fontAlgn="base" hangingPunct="0">
              <a:lnSpc>
                <a:spcPct val="90000"/>
              </a:lnSpc>
              <a:spcBef>
                <a:spcPts val="850"/>
              </a:spcBef>
              <a:spcAft>
                <a:spcPct val="0"/>
              </a:spcAft>
              <a:buClr>
                <a:srgbClr val="67901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vi-VN" sz="3200" i="1" u="sng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Sản</a:t>
            </a:r>
            <a:r>
              <a:rPr lang="en-US" altLang="vi-VN" sz="3200" i="1" u="sng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i="1" u="sng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xuất</a:t>
            </a:r>
            <a:r>
              <a:rPr lang="en-US" altLang="vi-VN" sz="3200" i="1" u="sng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i="1" u="sng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hàng</a:t>
            </a:r>
            <a:r>
              <a:rPr lang="en-US" altLang="vi-VN" sz="3200" i="1" u="sng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i="1" u="sng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hoá</a:t>
            </a:r>
            <a:r>
              <a:rPr lang="en-US" altLang="vi-VN" sz="3200" i="1" u="sng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kiểu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tổ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chức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kinh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tế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mà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ở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đó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sản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phẩm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được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sản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xuất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ra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để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i="1" u="sng" dirty="0" err="1">
                <a:solidFill>
                  <a:srgbClr val="FF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trao</a:t>
            </a:r>
            <a:r>
              <a:rPr lang="en-US" altLang="vi-VN" sz="3200" i="1" u="sng" dirty="0">
                <a:solidFill>
                  <a:srgbClr val="FF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i="1" u="sng" dirty="0" err="1">
                <a:solidFill>
                  <a:srgbClr val="FF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đổi</a:t>
            </a:r>
            <a:r>
              <a:rPr lang="en-US" altLang="vi-VN" sz="3200" i="1" u="sng" dirty="0">
                <a:solidFill>
                  <a:srgbClr val="FF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altLang="vi-VN" sz="3200" i="1" u="sng" dirty="0" err="1">
                <a:solidFill>
                  <a:srgbClr val="FF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mua</a:t>
            </a:r>
            <a:r>
              <a:rPr lang="en-US" altLang="vi-VN" sz="3200" i="1" u="sng" dirty="0">
                <a:solidFill>
                  <a:srgbClr val="FF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i="1" u="sng" dirty="0" err="1">
                <a:solidFill>
                  <a:srgbClr val="FF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bán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trên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thị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trường</a:t>
            </a:r>
            <a:r>
              <a:rPr lang="en-US" altLang="vi-VN" sz="32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53AEA67B-82AE-4532-B605-419612280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0" y="396550"/>
            <a:ext cx="3251894" cy="6175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defTabSz="1298828">
              <a:defRPr/>
            </a:pPr>
            <a:r>
              <a:rPr lang="en-US" sz="3413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KHÁI NIỆM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15" grpId="0" animBg="1"/>
      <p:bldP spid="16" grpId="0" animBg="1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50FAA8A-4331-42D9-BA88-ACBACFB2843A}"/>
              </a:ext>
            </a:extLst>
          </p:cNvPr>
          <p:cNvSpPr/>
          <p:nvPr/>
        </p:nvSpPr>
        <p:spPr>
          <a:xfrm>
            <a:off x="858838" y="4768875"/>
            <a:ext cx="823912" cy="93662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2C827-2721-4124-91AC-A3801C42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3324250"/>
            <a:ext cx="2451100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1BE1A7-D7F1-4860-AA36-CF3DA2BE6D6B}"/>
              </a:ext>
            </a:extLst>
          </p:cNvPr>
          <p:cNvSpPr/>
          <p:nvPr/>
        </p:nvSpPr>
        <p:spPr>
          <a:xfrm>
            <a:off x="1682750" y="4768875"/>
            <a:ext cx="3036888" cy="9366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Phân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công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LĐ XH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4EDD0-2970-4CC3-B93C-3EDB887A2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5610225"/>
            <a:ext cx="4284663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FDB58DF-AF95-4623-AFBA-598B9D23B563}"/>
              </a:ext>
            </a:extLst>
          </p:cNvPr>
          <p:cNvSpPr/>
          <p:nvPr/>
        </p:nvSpPr>
        <p:spPr>
          <a:xfrm>
            <a:off x="4774208" y="6104886"/>
            <a:ext cx="503237" cy="431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E4A47-09C9-4AD3-912D-4BB188F0D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2556" y="5745832"/>
            <a:ext cx="230981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ĐK TRAO ĐỔI HH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79E6CB9-C75E-4B2C-894E-E1C21CEB5A29}"/>
              </a:ext>
            </a:extLst>
          </p:cNvPr>
          <p:cNvSpPr/>
          <p:nvPr/>
        </p:nvSpPr>
        <p:spPr>
          <a:xfrm>
            <a:off x="10070070" y="6133182"/>
            <a:ext cx="503238" cy="431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8FD967-95C9-45C3-A6DD-CBB315FF5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342" y="4637104"/>
            <a:ext cx="4011613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76B7A273-1734-438C-B075-9D201A722C55}"/>
              </a:ext>
            </a:extLst>
          </p:cNvPr>
          <p:cNvSpPr/>
          <p:nvPr/>
        </p:nvSpPr>
        <p:spPr>
          <a:xfrm>
            <a:off x="8699881" y="4695841"/>
            <a:ext cx="198438" cy="933450"/>
          </a:xfrm>
          <a:prstGeom prst="rightBr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85A430-F97D-4ED1-BAEE-F8ABC8712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150" y="4839507"/>
            <a:ext cx="39989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vi-VN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LLSX PHÁT TRIỂN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0CAC5FF-923B-4D48-8F39-A0A3ECF3EE23}"/>
              </a:ext>
            </a:extLst>
          </p:cNvPr>
          <p:cNvCxnSpPr>
            <a:endCxn id="2" idx="1"/>
          </p:cNvCxnSpPr>
          <p:nvPr/>
        </p:nvCxnSpPr>
        <p:spPr>
          <a:xfrm rot="5400000">
            <a:off x="578644" y="4544244"/>
            <a:ext cx="973138" cy="412750"/>
          </a:xfrm>
          <a:prstGeom prst="bentConnector4">
            <a:avLst>
              <a:gd name="adj1" fmla="val 25972"/>
              <a:gd name="adj2" fmla="val 15553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3C6ED59-6DC7-4D65-9196-891700B14C8D}"/>
              </a:ext>
            </a:extLst>
          </p:cNvPr>
          <p:cNvSpPr/>
          <p:nvPr/>
        </p:nvSpPr>
        <p:spPr>
          <a:xfrm>
            <a:off x="858838" y="1857400"/>
            <a:ext cx="823912" cy="93662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24A4696-41EF-4530-8B47-3A52D5061EEA}"/>
              </a:ext>
            </a:extLst>
          </p:cNvPr>
          <p:cNvSpPr/>
          <p:nvPr/>
        </p:nvSpPr>
        <p:spPr>
          <a:xfrm>
            <a:off x="1682750" y="1857400"/>
            <a:ext cx="3036888" cy="9366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Sự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tách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biệt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tương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đối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về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…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ED32EB1-4282-42AE-B8AB-C92CE5E83217}"/>
              </a:ext>
            </a:extLst>
          </p:cNvPr>
          <p:cNvCxnSpPr>
            <a:endCxn id="30" idx="1"/>
          </p:cNvCxnSpPr>
          <p:nvPr/>
        </p:nvCxnSpPr>
        <p:spPr>
          <a:xfrm rot="16200000" flipV="1">
            <a:off x="577850" y="2606701"/>
            <a:ext cx="974725" cy="412750"/>
          </a:xfrm>
          <a:prstGeom prst="bentConnector4">
            <a:avLst>
              <a:gd name="adj1" fmla="val 25972"/>
              <a:gd name="adj2" fmla="val 15553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6C3336A-9224-49A3-9728-3E5A8F279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72" y="1362482"/>
            <a:ext cx="5248275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073F74-1B1D-45FE-951F-8C5620FC2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948" y="5764882"/>
            <a:ext cx="481131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altLang="vi-V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 môn hóa SX =&gt; NSLĐ tăng =&gt; SP dư thừa </a:t>
            </a:r>
            <a:endParaRPr kumimoji="0" lang="en-US" altLang="vi-VN" sz="3200" b="1" i="0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0EC473-00F2-4301-9612-8B921524C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34" y="2636668"/>
            <a:ext cx="3438525" cy="1577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8A5899-7004-476C-B47C-876A78F30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644" y="2538856"/>
            <a:ext cx="397986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động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buôn</a:t>
            </a:r>
            <a:r>
              <a:rPr lang="en-US" altLang="vi-V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altLang="vi-VN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49">
            <a:extLst>
              <a:ext uri="{FF2B5EF4-FFF2-40B4-BE49-F238E27FC236}">
                <a16:creationId xmlns:a16="http://schemas.microsoft.com/office/drawing/2014/main" id="{D929B597-096C-4CE6-B3E7-C5A84AFAB1B4}"/>
              </a:ext>
            </a:extLst>
          </p:cNvPr>
          <p:cNvSpPr/>
          <p:nvPr/>
        </p:nvSpPr>
        <p:spPr>
          <a:xfrm>
            <a:off x="7835103" y="3110177"/>
            <a:ext cx="504825" cy="2535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D57063-2D08-4641-A2D8-DD96E51F8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257" y="885427"/>
            <a:ext cx="39989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vi-VN" sz="28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vi-VN" sz="28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SX </a:t>
            </a:r>
            <a:r>
              <a:rPr lang="en-US" altLang="vi-VN" sz="28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altLang="vi-VN" sz="28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vi-VN" sz="28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altLang="vi-VN" sz="28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vi-VN" sz="28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SX </a:t>
            </a:r>
            <a:r>
              <a:rPr lang="en-US" altLang="vi-VN" sz="28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altLang="vi-VN" sz="28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8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endParaRPr lang="en-US" altLang="vi-VN" sz="28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ight Arrow 36">
            <a:extLst>
              <a:ext uri="{FF2B5EF4-FFF2-40B4-BE49-F238E27FC236}">
                <a16:creationId xmlns:a16="http://schemas.microsoft.com/office/drawing/2014/main" id="{0EACB97A-9CBD-4B16-A022-042FE0A1F8CF}"/>
              </a:ext>
            </a:extLst>
          </p:cNvPr>
          <p:cNvSpPr/>
          <p:nvPr/>
        </p:nvSpPr>
        <p:spPr>
          <a:xfrm>
            <a:off x="7878045" y="1313233"/>
            <a:ext cx="504825" cy="431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032D41-B1D1-4849-833A-AC5FC3332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100" y="1506397"/>
            <a:ext cx="3155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vi-VN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 ĐỔI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469DE37-A169-4BE8-B3AE-BECA2FBF3B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835" y="66420"/>
            <a:ext cx="3963616" cy="155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Curved Down Arrow 44">
            <a:extLst>
              <a:ext uri="{FF2B5EF4-FFF2-40B4-BE49-F238E27FC236}">
                <a16:creationId xmlns:a16="http://schemas.microsoft.com/office/drawing/2014/main" id="{DDBEFE64-CDCD-4A57-A200-60A958066274}"/>
              </a:ext>
            </a:extLst>
          </p:cNvPr>
          <p:cNvSpPr/>
          <p:nvPr/>
        </p:nvSpPr>
        <p:spPr>
          <a:xfrm rot="18839156">
            <a:off x="3166869" y="1283749"/>
            <a:ext cx="1179187" cy="157465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600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7" grpId="0" animBg="1"/>
      <p:bldP spid="20" grpId="0"/>
      <p:bldP spid="24" grpId="0" animBg="1"/>
      <p:bldP spid="21" grpId="0" animBg="1"/>
      <p:bldP spid="27" grpId="0"/>
      <p:bldP spid="30" grpId="0" animBg="1"/>
      <p:bldP spid="31" grpId="0" animBg="1"/>
      <p:bldP spid="22" grpId="0"/>
      <p:bldP spid="28" grpId="0"/>
      <p:bldP spid="29" grpId="0" animBg="1"/>
      <p:bldP spid="32" grpId="0"/>
      <p:bldP spid="33" grpId="0" animBg="1"/>
      <p:bldP spid="34" grpId="0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78" name="Rectangle 7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3004799" cy="7314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55716"/>
            <a:ext cx="378876" cy="718357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75390"/>
              <a:endParaRPr lang="en-US" sz="192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75390"/>
              <a:endParaRPr lang="en-US" sz="192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54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9424" y="2229940"/>
            <a:ext cx="4584192" cy="292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480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10848" y="0"/>
            <a:ext cx="1593952" cy="73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481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4864" y="548110"/>
            <a:ext cx="6409990" cy="6223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Cloud Callout 2">
            <a:extLst>
              <a:ext uri="{FF2B5EF4-FFF2-40B4-BE49-F238E27FC236}">
                <a16:creationId xmlns:a16="http://schemas.microsoft.com/office/drawing/2014/main" id="{00648EAB-3A25-43D8-8850-EC4B1894C6BE}"/>
              </a:ext>
            </a:extLst>
          </p:cNvPr>
          <p:cNvSpPr/>
          <p:nvPr/>
        </p:nvSpPr>
        <p:spPr>
          <a:xfrm>
            <a:off x="303118" y="2457553"/>
            <a:ext cx="5551815" cy="3045512"/>
          </a:xfrm>
          <a:prstGeom prst="cloudCallou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Nguyên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nhân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dẫn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đến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sự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tách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biệt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tương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đối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về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mặt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kinh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tế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của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các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chủ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thể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sản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xuất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là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gì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?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8F2AE744-1DEB-4D58-9498-96A815337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22" y="5601815"/>
            <a:ext cx="5149196" cy="143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D5C9D5-F45B-401B-A13C-9CDBEB691C20}"/>
              </a:ext>
            </a:extLst>
          </p:cNvPr>
          <p:cNvSpPr/>
          <p:nvPr/>
        </p:nvSpPr>
        <p:spPr>
          <a:xfrm>
            <a:off x="1598740" y="1049560"/>
            <a:ext cx="2759075" cy="5969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Aft>
                <a:spcPct val="20000"/>
              </a:spcAft>
              <a:defRPr/>
            </a:pPr>
            <a:r>
              <a:rPr lang="en-US" sz="3287" u="sng" dirty="0" err="1">
                <a:solidFill>
                  <a:srgbClr val="FF0000"/>
                </a:solidFill>
                <a:latin typeface="Times New Roman" pitchFamily="18" charset="0"/>
              </a:rPr>
              <a:t>Nguyên</a:t>
            </a:r>
            <a:r>
              <a:rPr lang="en-US" sz="3287" u="sng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u="sng" dirty="0" err="1">
                <a:solidFill>
                  <a:srgbClr val="FF0000"/>
                </a:solidFill>
                <a:latin typeface="Times New Roman" pitchFamily="18" charset="0"/>
              </a:rPr>
              <a:t>nhân</a:t>
            </a:r>
            <a:r>
              <a:rPr lang="en-US" sz="3287" dirty="0">
                <a:solidFill>
                  <a:prstClr val="black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6787E7D5-B29E-44DD-8A10-1433CA5AF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78" y="1169444"/>
            <a:ext cx="604837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spcAft>
                <a:spcPct val="20000"/>
              </a:spcAft>
            </a:pP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+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Chế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độ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chiếm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hữu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tư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nhân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về</a:t>
            </a:r>
            <a:r>
              <a:rPr lang="vi-VN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TLSX </a:t>
            </a:r>
            <a:b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+ Có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nhiều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hình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thức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sở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hữu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về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TLSX</a:t>
            </a:r>
            <a:b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+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Sự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tách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rời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giữa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quyền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sở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hữu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và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quyền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sử</a:t>
            </a:r>
            <a:r>
              <a:rPr lang="en-US" altLang="vi-VN" sz="28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vi-VN" sz="2800" i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dụng</a:t>
            </a:r>
            <a:endParaRPr lang="en-US" altLang="vi-VN" sz="2800" i="1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56FBB2-887E-4A48-ADF2-FA78B23C83A7}"/>
              </a:ext>
            </a:extLst>
          </p:cNvPr>
          <p:cNvSpPr/>
          <p:nvPr/>
        </p:nvSpPr>
        <p:spPr>
          <a:xfrm>
            <a:off x="6684871" y="3615271"/>
            <a:ext cx="5261190" cy="1609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Aft>
                <a:spcPct val="20000"/>
              </a:spcAft>
              <a:defRPr/>
            </a:pP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=&gt;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Sự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tách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biệt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về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kinh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tế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làm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cho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trao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đổi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mang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hình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thức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là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trao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đổi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hàng</a:t>
            </a:r>
            <a:r>
              <a:rPr lang="en-US" sz="3287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3287" i="1" dirty="0" err="1">
                <a:solidFill>
                  <a:srgbClr val="FF0000"/>
                </a:solidFill>
                <a:latin typeface="Times New Roman" pitchFamily="18" charset="0"/>
              </a:rPr>
              <a:t>hóa</a:t>
            </a:r>
            <a:endParaRPr lang="en-US" sz="3287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D63FA37-969E-4ECC-91AB-3FF73A90A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08607"/>
              </p:ext>
            </p:extLst>
          </p:nvPr>
        </p:nvGraphicFramePr>
        <p:xfrm>
          <a:off x="165697" y="1209327"/>
          <a:ext cx="6624736" cy="5400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BFE163F-C3CF-4B44-B80B-9B740F0C2663}"/>
              </a:ext>
            </a:extLst>
          </p:cNvPr>
          <p:cNvGrpSpPr/>
          <p:nvPr/>
        </p:nvGrpSpPr>
        <p:grpSpPr>
          <a:xfrm>
            <a:off x="6653445" y="1209328"/>
            <a:ext cx="6336704" cy="5585012"/>
            <a:chOff x="6653445" y="1209328"/>
            <a:chExt cx="6336704" cy="55850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829898-01E7-48A6-9188-B8E4589849E2}"/>
                </a:ext>
              </a:extLst>
            </p:cNvPr>
            <p:cNvSpPr/>
            <p:nvPr/>
          </p:nvSpPr>
          <p:spPr>
            <a:xfrm>
              <a:off x="6653445" y="1209328"/>
              <a:ext cx="6336704" cy="558501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846390D4-DF64-4F18-8FF6-E7790B504560}"/>
                </a:ext>
              </a:extLst>
            </p:cNvPr>
            <p:cNvSpPr/>
            <p:nvPr/>
          </p:nvSpPr>
          <p:spPr>
            <a:xfrm>
              <a:off x="6653445" y="1209328"/>
              <a:ext cx="6336703" cy="0"/>
            </a:xfrm>
            <a:prstGeom prst="line">
              <a:avLst/>
            </a:prstGeom>
          </p:spPr>
          <p:style>
            <a:lnRef idx="1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B52682A-01E8-4DAD-AD10-46FB3AE22249}"/>
                </a:ext>
              </a:extLst>
            </p:cNvPr>
            <p:cNvSpPr/>
            <p:nvPr/>
          </p:nvSpPr>
          <p:spPr>
            <a:xfrm>
              <a:off x="6653445" y="1212055"/>
              <a:ext cx="319851" cy="5579557"/>
            </a:xfrm>
            <a:custGeom>
              <a:avLst/>
              <a:gdLst>
                <a:gd name="connsiteX0" fmla="*/ 0 w 319851"/>
                <a:gd name="connsiteY0" fmla="*/ 0 h 5579557"/>
                <a:gd name="connsiteX1" fmla="*/ 319851 w 319851"/>
                <a:gd name="connsiteY1" fmla="*/ 0 h 5579557"/>
                <a:gd name="connsiteX2" fmla="*/ 319851 w 319851"/>
                <a:gd name="connsiteY2" fmla="*/ 5579557 h 5579557"/>
                <a:gd name="connsiteX3" fmla="*/ 0 w 319851"/>
                <a:gd name="connsiteY3" fmla="*/ 5579557 h 5579557"/>
                <a:gd name="connsiteX4" fmla="*/ 0 w 319851"/>
                <a:gd name="connsiteY4" fmla="*/ 0 h 557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51" h="5579557">
                  <a:moveTo>
                    <a:pt x="0" y="0"/>
                  </a:moveTo>
                  <a:lnTo>
                    <a:pt x="319851" y="0"/>
                  </a:lnTo>
                  <a:lnTo>
                    <a:pt x="319851" y="5579557"/>
                  </a:lnTo>
                  <a:lnTo>
                    <a:pt x="0" y="55795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b="1" kern="1200" cap="all" spc="0" dirty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447142-B4DF-4F4D-BAC0-9CE664A5DEC6}"/>
                </a:ext>
              </a:extLst>
            </p:cNvPr>
            <p:cNvSpPr/>
            <p:nvPr/>
          </p:nvSpPr>
          <p:spPr>
            <a:xfrm>
              <a:off x="6800752" y="1395210"/>
              <a:ext cx="5295049" cy="1273771"/>
            </a:xfrm>
            <a:custGeom>
              <a:avLst/>
              <a:gdLst>
                <a:gd name="connsiteX0" fmla="*/ 0 w 5295049"/>
                <a:gd name="connsiteY0" fmla="*/ 0 h 1273771"/>
                <a:gd name="connsiteX1" fmla="*/ 5295049 w 5295049"/>
                <a:gd name="connsiteY1" fmla="*/ 0 h 1273771"/>
                <a:gd name="connsiteX2" fmla="*/ 5295049 w 5295049"/>
                <a:gd name="connsiteY2" fmla="*/ 1273771 h 1273771"/>
                <a:gd name="connsiteX3" fmla="*/ 0 w 5295049"/>
                <a:gd name="connsiteY3" fmla="*/ 1273771 h 1273771"/>
                <a:gd name="connsiteX4" fmla="*/ 0 w 5295049"/>
                <a:gd name="connsiteY4" fmla="*/ 0 h 127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5049" h="1273771">
                  <a:moveTo>
                    <a:pt x="0" y="0"/>
                  </a:moveTo>
                  <a:lnTo>
                    <a:pt x="5295049" y="0"/>
                  </a:lnTo>
                  <a:lnTo>
                    <a:pt x="5295049" y="1273771"/>
                  </a:lnTo>
                  <a:lnTo>
                    <a:pt x="0" y="12737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+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Sự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phân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hóa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giàu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nghèo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sâu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sắc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hơn</a:t>
              </a:r>
              <a:endParaRPr lang="en-US" sz="32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A84D889B-9DE9-43B4-9090-8A1A43B47ECA}"/>
                </a:ext>
              </a:extLst>
            </p:cNvPr>
            <p:cNvSpPr/>
            <p:nvPr/>
          </p:nvSpPr>
          <p:spPr>
            <a:xfrm>
              <a:off x="6978116" y="2550897"/>
              <a:ext cx="1207934" cy="0"/>
            </a:xfrm>
            <a:prstGeom prst="lin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7E09232-C843-4F00-824F-0C0AA4E5207E}"/>
                </a:ext>
              </a:extLst>
            </p:cNvPr>
            <p:cNvSpPr/>
            <p:nvPr/>
          </p:nvSpPr>
          <p:spPr>
            <a:xfrm>
              <a:off x="6713096" y="3359225"/>
              <a:ext cx="5992850" cy="742213"/>
            </a:xfrm>
            <a:custGeom>
              <a:avLst/>
              <a:gdLst>
                <a:gd name="connsiteX0" fmla="*/ 0 w 5642906"/>
                <a:gd name="connsiteY0" fmla="*/ 0 h 742213"/>
                <a:gd name="connsiteX1" fmla="*/ 5642906 w 5642906"/>
                <a:gd name="connsiteY1" fmla="*/ 0 h 742213"/>
                <a:gd name="connsiteX2" fmla="*/ 5642906 w 5642906"/>
                <a:gd name="connsiteY2" fmla="*/ 742213 h 742213"/>
                <a:gd name="connsiteX3" fmla="*/ 0 w 5642906"/>
                <a:gd name="connsiteY3" fmla="*/ 742213 h 742213"/>
                <a:gd name="connsiteX4" fmla="*/ 0 w 5642906"/>
                <a:gd name="connsiteY4" fmla="*/ 0 h 74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2906" h="742213">
                  <a:moveTo>
                    <a:pt x="0" y="0"/>
                  </a:moveTo>
                  <a:lnTo>
                    <a:pt x="5642906" y="0"/>
                  </a:lnTo>
                  <a:lnTo>
                    <a:pt x="5642906" y="742213"/>
                  </a:lnTo>
                  <a:lnTo>
                    <a:pt x="0" y="7422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+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Ảnh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hưởng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đến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quan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hệ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xã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kern="12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hội</a:t>
              </a:r>
              <a:r>
                <a:rPr lang="en-US" sz="3200" b="1" kern="1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070C59-9AD2-4308-8E44-149733C3A52E}"/>
                </a:ext>
              </a:extLst>
            </p:cNvPr>
            <p:cNvSpPr/>
            <p:nvPr/>
          </p:nvSpPr>
          <p:spPr>
            <a:xfrm>
              <a:off x="6713096" y="4743917"/>
              <a:ext cx="6147688" cy="1273771"/>
            </a:xfrm>
            <a:custGeom>
              <a:avLst/>
              <a:gdLst>
                <a:gd name="connsiteX0" fmla="*/ 0 w 5992850"/>
                <a:gd name="connsiteY0" fmla="*/ 0 h 1273771"/>
                <a:gd name="connsiteX1" fmla="*/ 5992850 w 5992850"/>
                <a:gd name="connsiteY1" fmla="*/ 0 h 1273771"/>
                <a:gd name="connsiteX2" fmla="*/ 5992850 w 5992850"/>
                <a:gd name="connsiteY2" fmla="*/ 1273771 h 1273771"/>
                <a:gd name="connsiteX3" fmla="*/ 0 w 5992850"/>
                <a:gd name="connsiteY3" fmla="*/ 1273771 h 1273771"/>
                <a:gd name="connsiteX4" fmla="*/ 0 w 5992850"/>
                <a:gd name="connsiteY4" fmla="*/ 0 h 127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2850" h="1273771">
                  <a:moveTo>
                    <a:pt x="0" y="0"/>
                  </a:moveTo>
                  <a:lnTo>
                    <a:pt x="5992850" y="0"/>
                  </a:lnTo>
                  <a:lnTo>
                    <a:pt x="5992850" y="1273771"/>
                  </a:lnTo>
                  <a:lnTo>
                    <a:pt x="0" y="12737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t" anchorCtr="0">
              <a:noAutofit/>
            </a:bodyPr>
            <a:lstStyle/>
            <a:p>
              <a:pPr marL="0" lvl="0" indent="0" algn="just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Tiềm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ẩn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khả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khủng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hoảng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tế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xã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hội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nguyên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nhân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dẫn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đến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cuộc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chiến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tranh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tội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ác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phá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hoại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môi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sinh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thái</a:t>
              </a:r>
              <a:r>
                <a:rPr lang="en-US" altLang="en-US" sz="2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,…</a:t>
              </a:r>
              <a:endParaRPr lang="en-US" sz="28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56501878-699C-43FA-8F96-90A75791F094}"/>
                </a:ext>
              </a:extLst>
            </p:cNvPr>
            <p:cNvSpPr/>
            <p:nvPr/>
          </p:nvSpPr>
          <p:spPr>
            <a:xfrm>
              <a:off x="6977560" y="6655124"/>
              <a:ext cx="1207934" cy="0"/>
            </a:xfrm>
            <a:prstGeom prst="line">
              <a:avLst/>
            </a:prstGeom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0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CCFE6E2-317C-4291-BBAD-FEB206BA2168}"/>
              </a:ext>
            </a:extLst>
          </p:cNvPr>
          <p:cNvSpPr/>
          <p:nvPr/>
        </p:nvSpPr>
        <p:spPr>
          <a:xfrm>
            <a:off x="669752" y="345275"/>
            <a:ext cx="5042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cap="all" dirty="0" err="1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cap="all" dirty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cap="all" dirty="0" err="1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cap="all" dirty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cap="all" dirty="0" err="1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cap="all" dirty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cap="all" dirty="0" err="1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sX</a:t>
            </a:r>
            <a:r>
              <a:rPr lang="en-US" sz="2800" cap="all" dirty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cap="all" dirty="0" err="1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cap="all" dirty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cap="all" dirty="0" err="1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sz="2800" cap="all" dirty="0">
              <a:ln w="9000" cmpd="sng">
                <a:solidFill>
                  <a:sysClr val="windowText" lastClr="000000"/>
                </a:solidFill>
                <a:prstDash val="solid"/>
              </a:ln>
              <a:solidFill>
                <a:srgbClr val="000000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95326-F1BE-4E7E-B1DD-96497C0B48CC}"/>
              </a:ext>
            </a:extLst>
          </p:cNvPr>
          <p:cNvSpPr/>
          <p:nvPr/>
        </p:nvSpPr>
        <p:spPr>
          <a:xfrm>
            <a:off x="6458321" y="398465"/>
            <a:ext cx="65024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cap="all" dirty="0" err="1">
                <a:ln w="0"/>
                <a:solidFill>
                  <a:srgbClr val="00000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Nhược</a:t>
            </a:r>
            <a:r>
              <a:rPr lang="en-US" sz="2800" cap="all" dirty="0">
                <a:ln w="0"/>
                <a:solidFill>
                  <a:srgbClr val="00000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cap="all" dirty="0" err="1">
                <a:ln w="0"/>
                <a:solidFill>
                  <a:srgbClr val="00000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điểm</a:t>
            </a:r>
            <a:r>
              <a:rPr lang="en-US" sz="2800" cap="all" dirty="0">
                <a:ln w="0"/>
                <a:solidFill>
                  <a:srgbClr val="00000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cap="all" dirty="0" err="1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cap="all" dirty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cap="all" dirty="0" err="1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sX</a:t>
            </a:r>
            <a:r>
              <a:rPr lang="en-US" sz="2800" cap="all" dirty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cap="all" dirty="0" err="1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cap="all" dirty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cap="all" dirty="0" err="1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sz="2800" cap="all" dirty="0">
              <a:ln w="9000" cmpd="sng">
                <a:solidFill>
                  <a:sysClr val="windowText" lastClr="000000"/>
                </a:solidFill>
                <a:prstDash val="solid"/>
              </a:ln>
              <a:solidFill>
                <a:srgbClr val="000000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625407-CE1B-49F5-8930-A3EE77E90B2E}"/>
              </a:ext>
            </a:extLst>
          </p:cNvPr>
          <p:cNvCxnSpPr/>
          <p:nvPr/>
        </p:nvCxnSpPr>
        <p:spPr>
          <a:xfrm>
            <a:off x="6973296" y="4593704"/>
            <a:ext cx="46764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9B1334-89D4-4597-89CE-AC58E9211EF6}"/>
              </a:ext>
            </a:extLst>
          </p:cNvPr>
          <p:cNvCxnSpPr/>
          <p:nvPr/>
        </p:nvCxnSpPr>
        <p:spPr>
          <a:xfrm>
            <a:off x="6358384" y="-18156"/>
            <a:ext cx="0" cy="101146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BD7807-86AA-47FB-8825-EF96145FA7E7}"/>
              </a:ext>
            </a:extLst>
          </p:cNvPr>
          <p:cNvCxnSpPr/>
          <p:nvPr/>
        </p:nvCxnSpPr>
        <p:spPr>
          <a:xfrm>
            <a:off x="6502400" y="197867"/>
            <a:ext cx="0" cy="101146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EF6E27-3B20-4229-85CF-065184B7C449}"/>
              </a:ext>
            </a:extLst>
          </p:cNvPr>
          <p:cNvGraphicFramePr/>
          <p:nvPr/>
        </p:nvGraphicFramePr>
        <p:xfrm>
          <a:off x="1101800" y="1544358"/>
          <a:ext cx="11449272" cy="4777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6019" name="Title 1">
            <a:extLst>
              <a:ext uri="{FF2B5EF4-FFF2-40B4-BE49-F238E27FC236}">
                <a16:creationId xmlns:a16="http://schemas.microsoft.com/office/drawing/2014/main" id="{C6A42F72-9AE7-4E0A-A4F7-95520B67E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8" y="200025"/>
            <a:ext cx="10525125" cy="844550"/>
          </a:xfrm>
        </p:spPr>
        <p:txBody>
          <a:bodyPr/>
          <a:lstStyle/>
          <a:p>
            <a:pPr algn="ctr" eaLnBrk="1" hangingPunct="1"/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2.1.2. HÀNG HÓA</a:t>
            </a:r>
          </a:p>
        </p:txBody>
      </p:sp>
      <p:grpSp>
        <p:nvGrpSpPr>
          <p:cNvPr id="86020" name="Group 1">
            <a:extLst>
              <a:ext uri="{FF2B5EF4-FFF2-40B4-BE49-F238E27FC236}">
                <a16:creationId xmlns:a16="http://schemas.microsoft.com/office/drawing/2014/main" id="{3FEAA7C6-BAE1-49FB-81B4-09F4930AC7DF}"/>
              </a:ext>
            </a:extLst>
          </p:cNvPr>
          <p:cNvGrpSpPr>
            <a:grpSpLocks/>
          </p:cNvGrpSpPr>
          <p:nvPr/>
        </p:nvGrpSpPr>
        <p:grpSpPr bwMode="auto">
          <a:xfrm>
            <a:off x="3271838" y="1063625"/>
            <a:ext cx="8201025" cy="73025"/>
            <a:chOff x="2700338" y="1052513"/>
            <a:chExt cx="5543550" cy="36513"/>
          </a:xfrm>
        </p:grpSpPr>
        <p:cxnSp>
          <p:nvCxnSpPr>
            <p:cNvPr id="86023" name="Straight Connector 5">
              <a:extLst>
                <a:ext uri="{FF2B5EF4-FFF2-40B4-BE49-F238E27FC236}">
                  <a16:creationId xmlns:a16="http://schemas.microsoft.com/office/drawing/2014/main" id="{3B2AF292-C298-41F7-94AF-0C3D87F191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0338" y="1052513"/>
              <a:ext cx="5543550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024" name="Straight Connector 6">
              <a:extLst>
                <a:ext uri="{FF2B5EF4-FFF2-40B4-BE49-F238E27FC236}">
                  <a16:creationId xmlns:a16="http://schemas.microsoft.com/office/drawing/2014/main" id="{BB1717C9-BFA8-4F06-9A17-32F99672EA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92500" y="1089026"/>
              <a:ext cx="4103688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86021" name="Picture 6">
            <a:extLst>
              <a:ext uri="{FF2B5EF4-FFF2-40B4-BE49-F238E27FC236}">
                <a16:creationId xmlns:a16="http://schemas.microsoft.com/office/drawing/2014/main" id="{575B410F-8E5A-4247-8C44-0E6D77165C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271463"/>
            <a:ext cx="2397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tile tx="0" ty="0" sx="100000" sy="100000" flip="none" algn="tl"/>
        </a:blipFill>
        <a:ln w="57150" cap="flat" cmpd="thickThin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tile tx="0" ty="0" sx="100000" sy="100000" flip="none" algn="tl"/>
        </a:blipFill>
        <a:ln w="57150" cap="flat" cmpd="thickThin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ampl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Wood Typ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5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E3BE9E03877C46913286D7C2EE6DE5" ma:contentTypeVersion="8" ma:contentTypeDescription="Create a new document." ma:contentTypeScope="" ma:versionID="639fd7559f7d44e33a7f48066f87b18f">
  <xsd:schema xmlns:xsd="http://www.w3.org/2001/XMLSchema" xmlns:xs="http://www.w3.org/2001/XMLSchema" xmlns:p="http://schemas.microsoft.com/office/2006/metadata/properties" xmlns:ns3="115af8e8-ce57-4ece-ab7d-7d8f3509ef7c" targetNamespace="http://schemas.microsoft.com/office/2006/metadata/properties" ma:root="true" ma:fieldsID="88b976a6a4d2a1c4fc5a5074a81f0483" ns3:_="">
    <xsd:import namespace="115af8e8-ce57-4ece-ab7d-7d8f3509ef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5af8e8-ce57-4ece-ab7d-7d8f3509ef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011359-8B20-4F58-A02D-22FB660518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5A2435-2209-4B71-8125-922BBFE8BF92}">
  <ds:schemaRefs>
    <ds:schemaRef ds:uri="http://purl.org/dc/dcmitype/"/>
    <ds:schemaRef ds:uri="http://schemas.microsoft.com/office/infopath/2007/PartnerControls"/>
    <ds:schemaRef ds:uri="115af8e8-ce57-4ece-ab7d-7d8f3509ef7c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1F36FB7-9E8C-4C2F-9045-3D8AC9D6BB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5af8e8-ce57-4ece-ab7d-7d8f3509ef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6037</TotalTime>
  <Words>2054</Words>
  <Application>Microsoft Office PowerPoint</Application>
  <PresentationFormat>Custom</PresentationFormat>
  <Paragraphs>245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34</vt:i4>
      </vt:variant>
    </vt:vector>
  </HeadingPairs>
  <TitlesOfParts>
    <vt:vector size="53" baseType="lpstr">
      <vt:lpstr>Arial</vt:lpstr>
      <vt:lpstr>Calibri</vt:lpstr>
      <vt:lpstr>Calibri Light</vt:lpstr>
      <vt:lpstr>Constantia</vt:lpstr>
      <vt:lpstr>Rockwell</vt:lpstr>
      <vt:lpstr>Rockwell Condensed</vt:lpstr>
      <vt:lpstr>Tahoma</vt:lpstr>
      <vt:lpstr>Times New Roman</vt:lpstr>
      <vt:lpstr>Trebuchet MS</vt:lpstr>
      <vt:lpstr>Wingdings</vt:lpstr>
      <vt:lpstr>Wingdings 3</vt:lpstr>
      <vt:lpstr>Default Design</vt:lpstr>
      <vt:lpstr>2_sample</vt:lpstr>
      <vt:lpstr>Office Theme</vt:lpstr>
      <vt:lpstr>3_Wood Type</vt:lpstr>
      <vt:lpstr>Atlas</vt:lpstr>
      <vt:lpstr>1_Office Theme</vt:lpstr>
      <vt:lpstr>2_Office Theme</vt:lpstr>
      <vt:lpstr>Facet</vt:lpstr>
      <vt:lpstr>PowerPoint Presentation</vt:lpstr>
      <vt:lpstr>PowerPoint Presentation</vt:lpstr>
      <vt:lpstr>2.1. LÝ LUẬN CỦA C.MÁC VỀ SẢN XUẤT HH VÀ HÀNG HÓA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2.1.2. HÀNG HÓA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Thời gian LĐXH cần thiết- đơn vị đo lường lượng giá trị của HH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 Template</dc:title>
  <dc:creator>Admin</dc:creator>
  <cp:lastModifiedBy>Trương Thi Chuyền</cp:lastModifiedBy>
  <cp:revision>319</cp:revision>
  <dcterms:created xsi:type="dcterms:W3CDTF">2015-11-29T04:32:21Z</dcterms:created>
  <dcterms:modified xsi:type="dcterms:W3CDTF">2021-09-30T08:19:00Z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0x010100C4E3BE9E03877C46913286D7C2EE6DE5</vt:lpwstr>
  </property>
</Properties>
</file>